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3" autoAdjust="0"/>
    <p:restoredTop sz="94660"/>
  </p:normalViewPr>
  <p:slideViewPr>
    <p:cSldViewPr snapToGrid="0">
      <p:cViewPr>
        <p:scale>
          <a:sx n="70" d="100"/>
          <a:sy n="70" d="100"/>
        </p:scale>
        <p:origin x="1123" y="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53B32-0DAA-4837-B47D-23FD51C343DA}" type="doc">
      <dgm:prSet loTypeId="urn:microsoft.com/office/officeart/2005/8/layout/hList3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9CF7A418-EB7D-46D4-ABEE-845DD7EE25EF}">
      <dgm:prSet phldrT="[Texte]"/>
      <dgm:spPr/>
      <dgm:t>
        <a:bodyPr/>
        <a:lstStyle/>
        <a:p>
          <a:r>
            <a:rPr lang="fr-FR" dirty="0"/>
            <a:t>Etude et conception</a:t>
          </a:r>
        </a:p>
      </dgm:t>
    </dgm:pt>
    <dgm:pt modelId="{2001FD43-3A1B-4229-8119-D73A8221C846}" type="parTrans" cxnId="{09CFDC4F-8A7E-4E2D-8A5C-98E8B5C07064}">
      <dgm:prSet/>
      <dgm:spPr/>
      <dgm:t>
        <a:bodyPr/>
        <a:lstStyle/>
        <a:p>
          <a:endParaRPr lang="fr-FR"/>
        </a:p>
      </dgm:t>
    </dgm:pt>
    <dgm:pt modelId="{52D6F724-4676-4162-B80F-A62EA7322F3C}" type="sibTrans" cxnId="{09CFDC4F-8A7E-4E2D-8A5C-98E8B5C07064}">
      <dgm:prSet/>
      <dgm:spPr/>
      <dgm:t>
        <a:bodyPr/>
        <a:lstStyle/>
        <a:p>
          <a:endParaRPr lang="fr-FR"/>
        </a:p>
      </dgm:t>
    </dgm:pt>
    <dgm:pt modelId="{7AD9CAF3-C5EE-4CF6-AB94-6D70FE18786A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Circuit électronique</a:t>
          </a:r>
        </a:p>
      </dgm:t>
    </dgm:pt>
    <dgm:pt modelId="{019D9023-6A1E-4F6B-BA77-A0C1FD5A8772}" type="parTrans" cxnId="{55880B94-DDD3-4AB8-8A49-48D010FA53D7}">
      <dgm:prSet/>
      <dgm:spPr/>
      <dgm:t>
        <a:bodyPr/>
        <a:lstStyle/>
        <a:p>
          <a:endParaRPr lang="fr-FR"/>
        </a:p>
      </dgm:t>
    </dgm:pt>
    <dgm:pt modelId="{ECBA66AF-B691-497A-98CA-0D0AAEB41058}" type="sibTrans" cxnId="{55880B94-DDD3-4AB8-8A49-48D010FA53D7}">
      <dgm:prSet/>
      <dgm:spPr/>
      <dgm:t>
        <a:bodyPr/>
        <a:lstStyle/>
        <a:p>
          <a:endParaRPr lang="fr-FR"/>
        </a:p>
      </dgm:t>
    </dgm:pt>
    <dgm:pt modelId="{409C12E1-3829-4D84-95C0-92E64C4BFAEA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Programmation</a:t>
          </a:r>
        </a:p>
      </dgm:t>
    </dgm:pt>
    <dgm:pt modelId="{AD74DCE3-B1C0-4874-A6F9-85DBDE86719F}" type="parTrans" cxnId="{B6B5F9D9-9501-439A-96B6-0D64C18B4F96}">
      <dgm:prSet/>
      <dgm:spPr/>
      <dgm:t>
        <a:bodyPr/>
        <a:lstStyle/>
        <a:p>
          <a:endParaRPr lang="fr-FR"/>
        </a:p>
      </dgm:t>
    </dgm:pt>
    <dgm:pt modelId="{E0BB0D98-D5F1-4448-BD8D-7C262FE30EF8}" type="sibTrans" cxnId="{B6B5F9D9-9501-439A-96B6-0D64C18B4F96}">
      <dgm:prSet/>
      <dgm:spPr/>
      <dgm:t>
        <a:bodyPr/>
        <a:lstStyle/>
        <a:p>
          <a:endParaRPr lang="fr-FR"/>
        </a:p>
      </dgm:t>
    </dgm:pt>
    <dgm:pt modelId="{8280002F-C507-4566-AD57-86F4B90C0ECC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Bilan</a:t>
          </a:r>
        </a:p>
      </dgm:t>
    </dgm:pt>
    <dgm:pt modelId="{67FB659C-3C2D-42FF-8063-20FE991DDD27}" type="parTrans" cxnId="{184C2414-D305-41CA-9E01-BEA5EE144E0D}">
      <dgm:prSet/>
      <dgm:spPr/>
      <dgm:t>
        <a:bodyPr/>
        <a:lstStyle/>
        <a:p>
          <a:endParaRPr lang="fr-FR"/>
        </a:p>
      </dgm:t>
    </dgm:pt>
    <dgm:pt modelId="{5FF713A7-A2C9-4718-B6FB-7E6214C035E2}" type="sibTrans" cxnId="{184C2414-D305-41CA-9E01-BEA5EE144E0D}">
      <dgm:prSet/>
      <dgm:spPr/>
      <dgm:t>
        <a:bodyPr/>
        <a:lstStyle/>
        <a:p>
          <a:endParaRPr lang="fr-FR"/>
        </a:p>
      </dgm:t>
    </dgm:pt>
    <dgm:pt modelId="{8128239E-CBF5-4064-A309-82F7F577C13B}">
      <dgm:prSet phldrT="[Texte]"/>
      <dgm:spPr/>
      <dgm:t>
        <a:bodyPr/>
        <a:lstStyle/>
        <a:p>
          <a:endParaRPr lang="fr-FR" dirty="0"/>
        </a:p>
      </dgm:t>
    </dgm:pt>
    <dgm:pt modelId="{8BF48826-A03F-4EFC-B1CB-ACA53631F505}" type="parTrans" cxnId="{C0E9029B-C392-4D51-83AB-F912DDB0E222}">
      <dgm:prSet/>
      <dgm:spPr/>
      <dgm:t>
        <a:bodyPr/>
        <a:lstStyle/>
        <a:p>
          <a:endParaRPr lang="fr-FR"/>
        </a:p>
      </dgm:t>
    </dgm:pt>
    <dgm:pt modelId="{C2A36CE2-5813-42C5-BE3D-F6B401712A2A}" type="sibTrans" cxnId="{C0E9029B-C392-4D51-83AB-F912DDB0E222}">
      <dgm:prSet/>
      <dgm:spPr/>
      <dgm:t>
        <a:bodyPr/>
        <a:lstStyle/>
        <a:p>
          <a:endParaRPr lang="fr-FR"/>
        </a:p>
      </dgm:t>
    </dgm:pt>
    <dgm:pt modelId="{A410E3B1-0439-4BA5-9923-14DA6E65112C}" type="pres">
      <dgm:prSet presAssocID="{21253B32-0DAA-4837-B47D-23FD51C343DA}" presName="composite" presStyleCnt="0">
        <dgm:presLayoutVars>
          <dgm:chMax val="1"/>
          <dgm:dir/>
          <dgm:resizeHandles val="exact"/>
        </dgm:presLayoutVars>
      </dgm:prSet>
      <dgm:spPr/>
    </dgm:pt>
    <dgm:pt modelId="{067CFF39-314B-4912-8307-5B040F7E6A2E}" type="pres">
      <dgm:prSet presAssocID="{8128239E-CBF5-4064-A309-82F7F577C13B}" presName="roof" presStyleLbl="dkBgShp" presStyleIdx="0" presStyleCnt="2"/>
      <dgm:spPr/>
    </dgm:pt>
    <dgm:pt modelId="{AED463E8-CDC4-4215-BD4C-D73076583AD5}" type="pres">
      <dgm:prSet presAssocID="{8128239E-CBF5-4064-A309-82F7F577C13B}" presName="pillars" presStyleCnt="0"/>
      <dgm:spPr/>
    </dgm:pt>
    <dgm:pt modelId="{9055FFCB-27A6-4003-9791-82EA62D2867D}" type="pres">
      <dgm:prSet presAssocID="{8128239E-CBF5-4064-A309-82F7F577C13B}" presName="pillar1" presStyleLbl="node1" presStyleIdx="0" presStyleCnt="4">
        <dgm:presLayoutVars>
          <dgm:bulletEnabled val="1"/>
        </dgm:presLayoutVars>
      </dgm:prSet>
      <dgm:spPr/>
    </dgm:pt>
    <dgm:pt modelId="{6F548A9A-7FCE-4E37-B877-74F868620094}" type="pres">
      <dgm:prSet presAssocID="{7AD9CAF3-C5EE-4CF6-AB94-6D70FE18786A}" presName="pillarX" presStyleLbl="node1" presStyleIdx="1" presStyleCnt="4">
        <dgm:presLayoutVars>
          <dgm:bulletEnabled val="1"/>
        </dgm:presLayoutVars>
      </dgm:prSet>
      <dgm:spPr/>
    </dgm:pt>
    <dgm:pt modelId="{2CD65C63-16C2-435E-A80C-A78E9ACFC973}" type="pres">
      <dgm:prSet presAssocID="{409C12E1-3829-4D84-95C0-92E64C4BFAEA}" presName="pillarX" presStyleLbl="node1" presStyleIdx="2" presStyleCnt="4">
        <dgm:presLayoutVars>
          <dgm:bulletEnabled val="1"/>
        </dgm:presLayoutVars>
      </dgm:prSet>
      <dgm:spPr/>
    </dgm:pt>
    <dgm:pt modelId="{7FF67B67-39DE-406F-ACCC-B2A601AFE735}" type="pres">
      <dgm:prSet presAssocID="{8280002F-C507-4566-AD57-86F4B90C0ECC}" presName="pillarX" presStyleLbl="node1" presStyleIdx="3" presStyleCnt="4">
        <dgm:presLayoutVars>
          <dgm:bulletEnabled val="1"/>
        </dgm:presLayoutVars>
      </dgm:prSet>
      <dgm:spPr/>
    </dgm:pt>
    <dgm:pt modelId="{21363AED-87A0-4CA3-9D9E-072F24B450F8}" type="pres">
      <dgm:prSet presAssocID="{8128239E-CBF5-4064-A309-82F7F577C13B}" presName="base" presStyleLbl="dkBgShp" presStyleIdx="1" presStyleCnt="2"/>
      <dgm:spPr/>
    </dgm:pt>
  </dgm:ptLst>
  <dgm:cxnLst>
    <dgm:cxn modelId="{184C2414-D305-41CA-9E01-BEA5EE144E0D}" srcId="{8128239E-CBF5-4064-A309-82F7F577C13B}" destId="{8280002F-C507-4566-AD57-86F4B90C0ECC}" srcOrd="3" destOrd="0" parTransId="{67FB659C-3C2D-42FF-8063-20FE991DDD27}" sibTransId="{5FF713A7-A2C9-4718-B6FB-7E6214C035E2}"/>
    <dgm:cxn modelId="{24CA1D22-810C-414A-BC87-6CB6FB66F56C}" type="presOf" srcId="{9CF7A418-EB7D-46D4-ABEE-845DD7EE25EF}" destId="{9055FFCB-27A6-4003-9791-82EA62D2867D}" srcOrd="0" destOrd="0" presId="urn:microsoft.com/office/officeart/2005/8/layout/hList3"/>
    <dgm:cxn modelId="{8FCFB865-A305-4CB0-BF71-0C0082C7FD49}" type="presOf" srcId="{7AD9CAF3-C5EE-4CF6-AB94-6D70FE18786A}" destId="{6F548A9A-7FCE-4E37-B877-74F868620094}" srcOrd="0" destOrd="0" presId="urn:microsoft.com/office/officeart/2005/8/layout/hList3"/>
    <dgm:cxn modelId="{09CFDC4F-8A7E-4E2D-8A5C-98E8B5C07064}" srcId="{8128239E-CBF5-4064-A309-82F7F577C13B}" destId="{9CF7A418-EB7D-46D4-ABEE-845DD7EE25EF}" srcOrd="0" destOrd="0" parTransId="{2001FD43-3A1B-4229-8119-D73A8221C846}" sibTransId="{52D6F724-4676-4162-B80F-A62EA7322F3C}"/>
    <dgm:cxn modelId="{6CB16F7A-C660-4227-A8A3-362387099A10}" type="presOf" srcId="{8128239E-CBF5-4064-A309-82F7F577C13B}" destId="{067CFF39-314B-4912-8307-5B040F7E6A2E}" srcOrd="0" destOrd="0" presId="urn:microsoft.com/office/officeart/2005/8/layout/hList3"/>
    <dgm:cxn modelId="{001C967B-F8B3-4243-BA90-A5D4F5C0D850}" type="presOf" srcId="{409C12E1-3829-4D84-95C0-92E64C4BFAEA}" destId="{2CD65C63-16C2-435E-A80C-A78E9ACFC973}" srcOrd="0" destOrd="0" presId="urn:microsoft.com/office/officeart/2005/8/layout/hList3"/>
    <dgm:cxn modelId="{55880B94-DDD3-4AB8-8A49-48D010FA53D7}" srcId="{8128239E-CBF5-4064-A309-82F7F577C13B}" destId="{7AD9CAF3-C5EE-4CF6-AB94-6D70FE18786A}" srcOrd="1" destOrd="0" parTransId="{019D9023-6A1E-4F6B-BA77-A0C1FD5A8772}" sibTransId="{ECBA66AF-B691-497A-98CA-0D0AAEB41058}"/>
    <dgm:cxn modelId="{C0E9029B-C392-4D51-83AB-F912DDB0E222}" srcId="{21253B32-0DAA-4837-B47D-23FD51C343DA}" destId="{8128239E-CBF5-4064-A309-82F7F577C13B}" srcOrd="0" destOrd="0" parTransId="{8BF48826-A03F-4EFC-B1CB-ACA53631F505}" sibTransId="{C2A36CE2-5813-42C5-BE3D-F6B401712A2A}"/>
    <dgm:cxn modelId="{8E9C34D4-FA9A-42BD-9F68-BCAD8D0C6C63}" type="presOf" srcId="{8280002F-C507-4566-AD57-86F4B90C0ECC}" destId="{7FF67B67-39DE-406F-ACCC-B2A601AFE735}" srcOrd="0" destOrd="0" presId="urn:microsoft.com/office/officeart/2005/8/layout/hList3"/>
    <dgm:cxn modelId="{2135A7D8-9E09-469E-9A15-8C7DFFFE52C5}" type="presOf" srcId="{21253B32-0DAA-4837-B47D-23FD51C343DA}" destId="{A410E3B1-0439-4BA5-9923-14DA6E65112C}" srcOrd="0" destOrd="0" presId="urn:microsoft.com/office/officeart/2005/8/layout/hList3"/>
    <dgm:cxn modelId="{B6B5F9D9-9501-439A-96B6-0D64C18B4F96}" srcId="{8128239E-CBF5-4064-A309-82F7F577C13B}" destId="{409C12E1-3829-4D84-95C0-92E64C4BFAEA}" srcOrd="2" destOrd="0" parTransId="{AD74DCE3-B1C0-4874-A6F9-85DBDE86719F}" sibTransId="{E0BB0D98-D5F1-4448-BD8D-7C262FE30EF8}"/>
    <dgm:cxn modelId="{7028740D-0B85-4C28-A564-9D012C6CCE6E}" type="presParOf" srcId="{A410E3B1-0439-4BA5-9923-14DA6E65112C}" destId="{067CFF39-314B-4912-8307-5B040F7E6A2E}" srcOrd="0" destOrd="0" presId="urn:microsoft.com/office/officeart/2005/8/layout/hList3"/>
    <dgm:cxn modelId="{9334B3DF-79C4-4D22-AF0B-71938479F75D}" type="presParOf" srcId="{A410E3B1-0439-4BA5-9923-14DA6E65112C}" destId="{AED463E8-CDC4-4215-BD4C-D73076583AD5}" srcOrd="1" destOrd="0" presId="urn:microsoft.com/office/officeart/2005/8/layout/hList3"/>
    <dgm:cxn modelId="{60481C88-3B02-44BE-BC09-9A52D6710CC5}" type="presParOf" srcId="{AED463E8-CDC4-4215-BD4C-D73076583AD5}" destId="{9055FFCB-27A6-4003-9791-82EA62D2867D}" srcOrd="0" destOrd="0" presId="urn:microsoft.com/office/officeart/2005/8/layout/hList3"/>
    <dgm:cxn modelId="{1FF019DC-A177-48C3-8B70-E654E9CC3CCB}" type="presParOf" srcId="{AED463E8-CDC4-4215-BD4C-D73076583AD5}" destId="{6F548A9A-7FCE-4E37-B877-74F868620094}" srcOrd="1" destOrd="0" presId="urn:microsoft.com/office/officeart/2005/8/layout/hList3"/>
    <dgm:cxn modelId="{7F29AFBC-4D0A-4A41-A5D1-2856E160B081}" type="presParOf" srcId="{AED463E8-CDC4-4215-BD4C-D73076583AD5}" destId="{2CD65C63-16C2-435E-A80C-A78E9ACFC973}" srcOrd="2" destOrd="0" presId="urn:microsoft.com/office/officeart/2005/8/layout/hList3"/>
    <dgm:cxn modelId="{4E7E1ED9-1026-45CC-A1EC-545F87F0ED2D}" type="presParOf" srcId="{AED463E8-CDC4-4215-BD4C-D73076583AD5}" destId="{7FF67B67-39DE-406F-ACCC-B2A601AFE735}" srcOrd="3" destOrd="0" presId="urn:microsoft.com/office/officeart/2005/8/layout/hList3"/>
    <dgm:cxn modelId="{1A4ABDF8-C9EC-447A-8D6A-E3A6999735E4}" type="presParOf" srcId="{A410E3B1-0439-4BA5-9923-14DA6E65112C}" destId="{21363AED-87A0-4CA3-9D9E-072F24B450F8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53B32-0DAA-4837-B47D-23FD51C343DA}" type="doc">
      <dgm:prSet loTypeId="urn:microsoft.com/office/officeart/2005/8/layout/hList3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9CF7A418-EB7D-46D4-ABEE-845DD7EE25EF}">
      <dgm:prSet phldrT="[Texte]"/>
      <dgm:spPr/>
      <dgm:t>
        <a:bodyPr/>
        <a:lstStyle/>
        <a:p>
          <a:r>
            <a:rPr lang="fr-FR" dirty="0"/>
            <a:t>Etude et conception</a:t>
          </a:r>
        </a:p>
      </dgm:t>
    </dgm:pt>
    <dgm:pt modelId="{2001FD43-3A1B-4229-8119-D73A8221C846}" type="parTrans" cxnId="{09CFDC4F-8A7E-4E2D-8A5C-98E8B5C07064}">
      <dgm:prSet/>
      <dgm:spPr/>
      <dgm:t>
        <a:bodyPr/>
        <a:lstStyle/>
        <a:p>
          <a:endParaRPr lang="fr-FR"/>
        </a:p>
      </dgm:t>
    </dgm:pt>
    <dgm:pt modelId="{52D6F724-4676-4162-B80F-A62EA7322F3C}" type="sibTrans" cxnId="{09CFDC4F-8A7E-4E2D-8A5C-98E8B5C07064}">
      <dgm:prSet/>
      <dgm:spPr/>
      <dgm:t>
        <a:bodyPr/>
        <a:lstStyle/>
        <a:p>
          <a:endParaRPr lang="fr-FR"/>
        </a:p>
      </dgm:t>
    </dgm:pt>
    <dgm:pt modelId="{7AD9CAF3-C5EE-4CF6-AB94-6D70FE18786A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Circuit électronique</a:t>
          </a:r>
        </a:p>
      </dgm:t>
    </dgm:pt>
    <dgm:pt modelId="{019D9023-6A1E-4F6B-BA77-A0C1FD5A8772}" type="parTrans" cxnId="{55880B94-DDD3-4AB8-8A49-48D010FA53D7}">
      <dgm:prSet/>
      <dgm:spPr/>
      <dgm:t>
        <a:bodyPr/>
        <a:lstStyle/>
        <a:p>
          <a:endParaRPr lang="fr-FR"/>
        </a:p>
      </dgm:t>
    </dgm:pt>
    <dgm:pt modelId="{ECBA66AF-B691-497A-98CA-0D0AAEB41058}" type="sibTrans" cxnId="{55880B94-DDD3-4AB8-8A49-48D010FA53D7}">
      <dgm:prSet/>
      <dgm:spPr/>
      <dgm:t>
        <a:bodyPr/>
        <a:lstStyle/>
        <a:p>
          <a:endParaRPr lang="fr-FR"/>
        </a:p>
      </dgm:t>
    </dgm:pt>
    <dgm:pt modelId="{409C12E1-3829-4D84-95C0-92E64C4BFAEA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Programmation</a:t>
          </a:r>
        </a:p>
      </dgm:t>
    </dgm:pt>
    <dgm:pt modelId="{AD74DCE3-B1C0-4874-A6F9-85DBDE86719F}" type="parTrans" cxnId="{B6B5F9D9-9501-439A-96B6-0D64C18B4F96}">
      <dgm:prSet/>
      <dgm:spPr/>
      <dgm:t>
        <a:bodyPr/>
        <a:lstStyle/>
        <a:p>
          <a:endParaRPr lang="fr-FR"/>
        </a:p>
      </dgm:t>
    </dgm:pt>
    <dgm:pt modelId="{E0BB0D98-D5F1-4448-BD8D-7C262FE30EF8}" type="sibTrans" cxnId="{B6B5F9D9-9501-439A-96B6-0D64C18B4F96}">
      <dgm:prSet/>
      <dgm:spPr/>
      <dgm:t>
        <a:bodyPr/>
        <a:lstStyle/>
        <a:p>
          <a:endParaRPr lang="fr-FR"/>
        </a:p>
      </dgm:t>
    </dgm:pt>
    <dgm:pt modelId="{8280002F-C507-4566-AD57-86F4B90C0ECC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Bilan</a:t>
          </a:r>
        </a:p>
      </dgm:t>
    </dgm:pt>
    <dgm:pt modelId="{67FB659C-3C2D-42FF-8063-20FE991DDD27}" type="parTrans" cxnId="{184C2414-D305-41CA-9E01-BEA5EE144E0D}">
      <dgm:prSet/>
      <dgm:spPr/>
      <dgm:t>
        <a:bodyPr/>
        <a:lstStyle/>
        <a:p>
          <a:endParaRPr lang="fr-FR"/>
        </a:p>
      </dgm:t>
    </dgm:pt>
    <dgm:pt modelId="{5FF713A7-A2C9-4718-B6FB-7E6214C035E2}" type="sibTrans" cxnId="{184C2414-D305-41CA-9E01-BEA5EE144E0D}">
      <dgm:prSet/>
      <dgm:spPr/>
      <dgm:t>
        <a:bodyPr/>
        <a:lstStyle/>
        <a:p>
          <a:endParaRPr lang="fr-FR"/>
        </a:p>
      </dgm:t>
    </dgm:pt>
    <dgm:pt modelId="{8128239E-CBF5-4064-A309-82F7F577C13B}">
      <dgm:prSet phldrT="[Texte]"/>
      <dgm:spPr/>
      <dgm:t>
        <a:bodyPr/>
        <a:lstStyle/>
        <a:p>
          <a:endParaRPr lang="fr-FR" dirty="0"/>
        </a:p>
      </dgm:t>
    </dgm:pt>
    <dgm:pt modelId="{8BF48826-A03F-4EFC-B1CB-ACA53631F505}" type="parTrans" cxnId="{C0E9029B-C392-4D51-83AB-F912DDB0E222}">
      <dgm:prSet/>
      <dgm:spPr/>
      <dgm:t>
        <a:bodyPr/>
        <a:lstStyle/>
        <a:p>
          <a:endParaRPr lang="fr-FR"/>
        </a:p>
      </dgm:t>
    </dgm:pt>
    <dgm:pt modelId="{C2A36CE2-5813-42C5-BE3D-F6B401712A2A}" type="sibTrans" cxnId="{C0E9029B-C392-4D51-83AB-F912DDB0E222}">
      <dgm:prSet/>
      <dgm:spPr/>
      <dgm:t>
        <a:bodyPr/>
        <a:lstStyle/>
        <a:p>
          <a:endParaRPr lang="fr-FR"/>
        </a:p>
      </dgm:t>
    </dgm:pt>
    <dgm:pt modelId="{A410E3B1-0439-4BA5-9923-14DA6E65112C}" type="pres">
      <dgm:prSet presAssocID="{21253B32-0DAA-4837-B47D-23FD51C343DA}" presName="composite" presStyleCnt="0">
        <dgm:presLayoutVars>
          <dgm:chMax val="1"/>
          <dgm:dir/>
          <dgm:resizeHandles val="exact"/>
        </dgm:presLayoutVars>
      </dgm:prSet>
      <dgm:spPr/>
    </dgm:pt>
    <dgm:pt modelId="{067CFF39-314B-4912-8307-5B040F7E6A2E}" type="pres">
      <dgm:prSet presAssocID="{8128239E-CBF5-4064-A309-82F7F577C13B}" presName="roof" presStyleLbl="dkBgShp" presStyleIdx="0" presStyleCnt="2"/>
      <dgm:spPr/>
    </dgm:pt>
    <dgm:pt modelId="{AED463E8-CDC4-4215-BD4C-D73076583AD5}" type="pres">
      <dgm:prSet presAssocID="{8128239E-CBF5-4064-A309-82F7F577C13B}" presName="pillars" presStyleCnt="0"/>
      <dgm:spPr/>
    </dgm:pt>
    <dgm:pt modelId="{9055FFCB-27A6-4003-9791-82EA62D2867D}" type="pres">
      <dgm:prSet presAssocID="{8128239E-CBF5-4064-A309-82F7F577C13B}" presName="pillar1" presStyleLbl="node1" presStyleIdx="0" presStyleCnt="4">
        <dgm:presLayoutVars>
          <dgm:bulletEnabled val="1"/>
        </dgm:presLayoutVars>
      </dgm:prSet>
      <dgm:spPr/>
    </dgm:pt>
    <dgm:pt modelId="{6F548A9A-7FCE-4E37-B877-74F868620094}" type="pres">
      <dgm:prSet presAssocID="{7AD9CAF3-C5EE-4CF6-AB94-6D70FE18786A}" presName="pillarX" presStyleLbl="node1" presStyleIdx="1" presStyleCnt="4">
        <dgm:presLayoutVars>
          <dgm:bulletEnabled val="1"/>
        </dgm:presLayoutVars>
      </dgm:prSet>
      <dgm:spPr/>
    </dgm:pt>
    <dgm:pt modelId="{2CD65C63-16C2-435E-A80C-A78E9ACFC973}" type="pres">
      <dgm:prSet presAssocID="{409C12E1-3829-4D84-95C0-92E64C4BFAEA}" presName="pillarX" presStyleLbl="node1" presStyleIdx="2" presStyleCnt="4">
        <dgm:presLayoutVars>
          <dgm:bulletEnabled val="1"/>
        </dgm:presLayoutVars>
      </dgm:prSet>
      <dgm:spPr/>
    </dgm:pt>
    <dgm:pt modelId="{7FF67B67-39DE-406F-ACCC-B2A601AFE735}" type="pres">
      <dgm:prSet presAssocID="{8280002F-C507-4566-AD57-86F4B90C0ECC}" presName="pillarX" presStyleLbl="node1" presStyleIdx="3" presStyleCnt="4">
        <dgm:presLayoutVars>
          <dgm:bulletEnabled val="1"/>
        </dgm:presLayoutVars>
      </dgm:prSet>
      <dgm:spPr/>
    </dgm:pt>
    <dgm:pt modelId="{21363AED-87A0-4CA3-9D9E-072F24B450F8}" type="pres">
      <dgm:prSet presAssocID="{8128239E-CBF5-4064-A309-82F7F577C13B}" presName="base" presStyleLbl="dkBgShp" presStyleIdx="1" presStyleCnt="2"/>
      <dgm:spPr/>
    </dgm:pt>
  </dgm:ptLst>
  <dgm:cxnLst>
    <dgm:cxn modelId="{184C2414-D305-41CA-9E01-BEA5EE144E0D}" srcId="{8128239E-CBF5-4064-A309-82F7F577C13B}" destId="{8280002F-C507-4566-AD57-86F4B90C0ECC}" srcOrd="3" destOrd="0" parTransId="{67FB659C-3C2D-42FF-8063-20FE991DDD27}" sibTransId="{5FF713A7-A2C9-4718-B6FB-7E6214C035E2}"/>
    <dgm:cxn modelId="{24CA1D22-810C-414A-BC87-6CB6FB66F56C}" type="presOf" srcId="{9CF7A418-EB7D-46D4-ABEE-845DD7EE25EF}" destId="{9055FFCB-27A6-4003-9791-82EA62D2867D}" srcOrd="0" destOrd="0" presId="urn:microsoft.com/office/officeart/2005/8/layout/hList3"/>
    <dgm:cxn modelId="{8FCFB865-A305-4CB0-BF71-0C0082C7FD49}" type="presOf" srcId="{7AD9CAF3-C5EE-4CF6-AB94-6D70FE18786A}" destId="{6F548A9A-7FCE-4E37-B877-74F868620094}" srcOrd="0" destOrd="0" presId="urn:microsoft.com/office/officeart/2005/8/layout/hList3"/>
    <dgm:cxn modelId="{09CFDC4F-8A7E-4E2D-8A5C-98E8B5C07064}" srcId="{8128239E-CBF5-4064-A309-82F7F577C13B}" destId="{9CF7A418-EB7D-46D4-ABEE-845DD7EE25EF}" srcOrd="0" destOrd="0" parTransId="{2001FD43-3A1B-4229-8119-D73A8221C846}" sibTransId="{52D6F724-4676-4162-B80F-A62EA7322F3C}"/>
    <dgm:cxn modelId="{6CB16F7A-C660-4227-A8A3-362387099A10}" type="presOf" srcId="{8128239E-CBF5-4064-A309-82F7F577C13B}" destId="{067CFF39-314B-4912-8307-5B040F7E6A2E}" srcOrd="0" destOrd="0" presId="urn:microsoft.com/office/officeart/2005/8/layout/hList3"/>
    <dgm:cxn modelId="{001C967B-F8B3-4243-BA90-A5D4F5C0D850}" type="presOf" srcId="{409C12E1-3829-4D84-95C0-92E64C4BFAEA}" destId="{2CD65C63-16C2-435E-A80C-A78E9ACFC973}" srcOrd="0" destOrd="0" presId="urn:microsoft.com/office/officeart/2005/8/layout/hList3"/>
    <dgm:cxn modelId="{55880B94-DDD3-4AB8-8A49-48D010FA53D7}" srcId="{8128239E-CBF5-4064-A309-82F7F577C13B}" destId="{7AD9CAF3-C5EE-4CF6-AB94-6D70FE18786A}" srcOrd="1" destOrd="0" parTransId="{019D9023-6A1E-4F6B-BA77-A0C1FD5A8772}" sibTransId="{ECBA66AF-B691-497A-98CA-0D0AAEB41058}"/>
    <dgm:cxn modelId="{C0E9029B-C392-4D51-83AB-F912DDB0E222}" srcId="{21253B32-0DAA-4837-B47D-23FD51C343DA}" destId="{8128239E-CBF5-4064-A309-82F7F577C13B}" srcOrd="0" destOrd="0" parTransId="{8BF48826-A03F-4EFC-B1CB-ACA53631F505}" sibTransId="{C2A36CE2-5813-42C5-BE3D-F6B401712A2A}"/>
    <dgm:cxn modelId="{8E9C34D4-FA9A-42BD-9F68-BCAD8D0C6C63}" type="presOf" srcId="{8280002F-C507-4566-AD57-86F4B90C0ECC}" destId="{7FF67B67-39DE-406F-ACCC-B2A601AFE735}" srcOrd="0" destOrd="0" presId="urn:microsoft.com/office/officeart/2005/8/layout/hList3"/>
    <dgm:cxn modelId="{2135A7D8-9E09-469E-9A15-8C7DFFFE52C5}" type="presOf" srcId="{21253B32-0DAA-4837-B47D-23FD51C343DA}" destId="{A410E3B1-0439-4BA5-9923-14DA6E65112C}" srcOrd="0" destOrd="0" presId="urn:microsoft.com/office/officeart/2005/8/layout/hList3"/>
    <dgm:cxn modelId="{B6B5F9D9-9501-439A-96B6-0D64C18B4F96}" srcId="{8128239E-CBF5-4064-A309-82F7F577C13B}" destId="{409C12E1-3829-4D84-95C0-92E64C4BFAEA}" srcOrd="2" destOrd="0" parTransId="{AD74DCE3-B1C0-4874-A6F9-85DBDE86719F}" sibTransId="{E0BB0D98-D5F1-4448-BD8D-7C262FE30EF8}"/>
    <dgm:cxn modelId="{7028740D-0B85-4C28-A564-9D012C6CCE6E}" type="presParOf" srcId="{A410E3B1-0439-4BA5-9923-14DA6E65112C}" destId="{067CFF39-314B-4912-8307-5B040F7E6A2E}" srcOrd="0" destOrd="0" presId="urn:microsoft.com/office/officeart/2005/8/layout/hList3"/>
    <dgm:cxn modelId="{9334B3DF-79C4-4D22-AF0B-71938479F75D}" type="presParOf" srcId="{A410E3B1-0439-4BA5-9923-14DA6E65112C}" destId="{AED463E8-CDC4-4215-BD4C-D73076583AD5}" srcOrd="1" destOrd="0" presId="urn:microsoft.com/office/officeart/2005/8/layout/hList3"/>
    <dgm:cxn modelId="{60481C88-3B02-44BE-BC09-9A52D6710CC5}" type="presParOf" srcId="{AED463E8-CDC4-4215-BD4C-D73076583AD5}" destId="{9055FFCB-27A6-4003-9791-82EA62D2867D}" srcOrd="0" destOrd="0" presId="urn:microsoft.com/office/officeart/2005/8/layout/hList3"/>
    <dgm:cxn modelId="{1FF019DC-A177-48C3-8B70-E654E9CC3CCB}" type="presParOf" srcId="{AED463E8-CDC4-4215-BD4C-D73076583AD5}" destId="{6F548A9A-7FCE-4E37-B877-74F868620094}" srcOrd="1" destOrd="0" presId="urn:microsoft.com/office/officeart/2005/8/layout/hList3"/>
    <dgm:cxn modelId="{7F29AFBC-4D0A-4A41-A5D1-2856E160B081}" type="presParOf" srcId="{AED463E8-CDC4-4215-BD4C-D73076583AD5}" destId="{2CD65C63-16C2-435E-A80C-A78E9ACFC973}" srcOrd="2" destOrd="0" presId="urn:microsoft.com/office/officeart/2005/8/layout/hList3"/>
    <dgm:cxn modelId="{4E7E1ED9-1026-45CC-A1EC-545F87F0ED2D}" type="presParOf" srcId="{AED463E8-CDC4-4215-BD4C-D73076583AD5}" destId="{7FF67B67-39DE-406F-ACCC-B2A601AFE735}" srcOrd="3" destOrd="0" presId="urn:microsoft.com/office/officeart/2005/8/layout/hList3"/>
    <dgm:cxn modelId="{1A4ABDF8-C9EC-447A-8D6A-E3A6999735E4}" type="presParOf" srcId="{A410E3B1-0439-4BA5-9923-14DA6E65112C}" destId="{21363AED-87A0-4CA3-9D9E-072F24B450F8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253B32-0DAA-4837-B47D-23FD51C343DA}" type="doc">
      <dgm:prSet loTypeId="urn:microsoft.com/office/officeart/2005/8/layout/hList3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9CF7A418-EB7D-46D4-ABEE-845DD7EE25EF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Etude et conception</a:t>
          </a:r>
        </a:p>
      </dgm:t>
    </dgm:pt>
    <dgm:pt modelId="{2001FD43-3A1B-4229-8119-D73A8221C846}" type="parTrans" cxnId="{09CFDC4F-8A7E-4E2D-8A5C-98E8B5C07064}">
      <dgm:prSet/>
      <dgm:spPr/>
      <dgm:t>
        <a:bodyPr/>
        <a:lstStyle/>
        <a:p>
          <a:endParaRPr lang="fr-FR"/>
        </a:p>
      </dgm:t>
    </dgm:pt>
    <dgm:pt modelId="{52D6F724-4676-4162-B80F-A62EA7322F3C}" type="sibTrans" cxnId="{09CFDC4F-8A7E-4E2D-8A5C-98E8B5C07064}">
      <dgm:prSet/>
      <dgm:spPr/>
      <dgm:t>
        <a:bodyPr/>
        <a:lstStyle/>
        <a:p>
          <a:endParaRPr lang="fr-FR"/>
        </a:p>
      </dgm:t>
    </dgm:pt>
    <dgm:pt modelId="{7AD9CAF3-C5EE-4CF6-AB94-6D70FE18786A}">
      <dgm:prSet phldrT="[Texte]"/>
      <dgm:spPr>
        <a:effectLst/>
      </dgm:spPr>
      <dgm:t>
        <a:bodyPr/>
        <a:lstStyle/>
        <a:p>
          <a:r>
            <a:rPr lang="fr-FR" dirty="0"/>
            <a:t>Circuit électronique</a:t>
          </a:r>
        </a:p>
      </dgm:t>
    </dgm:pt>
    <dgm:pt modelId="{019D9023-6A1E-4F6B-BA77-A0C1FD5A8772}" type="parTrans" cxnId="{55880B94-DDD3-4AB8-8A49-48D010FA53D7}">
      <dgm:prSet/>
      <dgm:spPr/>
      <dgm:t>
        <a:bodyPr/>
        <a:lstStyle/>
        <a:p>
          <a:endParaRPr lang="fr-FR"/>
        </a:p>
      </dgm:t>
    </dgm:pt>
    <dgm:pt modelId="{ECBA66AF-B691-497A-98CA-0D0AAEB41058}" type="sibTrans" cxnId="{55880B94-DDD3-4AB8-8A49-48D010FA53D7}">
      <dgm:prSet/>
      <dgm:spPr/>
      <dgm:t>
        <a:bodyPr/>
        <a:lstStyle/>
        <a:p>
          <a:endParaRPr lang="fr-FR"/>
        </a:p>
      </dgm:t>
    </dgm:pt>
    <dgm:pt modelId="{409C12E1-3829-4D84-95C0-92E64C4BFAEA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Programmation</a:t>
          </a:r>
        </a:p>
      </dgm:t>
    </dgm:pt>
    <dgm:pt modelId="{AD74DCE3-B1C0-4874-A6F9-85DBDE86719F}" type="parTrans" cxnId="{B6B5F9D9-9501-439A-96B6-0D64C18B4F96}">
      <dgm:prSet/>
      <dgm:spPr/>
      <dgm:t>
        <a:bodyPr/>
        <a:lstStyle/>
        <a:p>
          <a:endParaRPr lang="fr-FR"/>
        </a:p>
      </dgm:t>
    </dgm:pt>
    <dgm:pt modelId="{E0BB0D98-D5F1-4448-BD8D-7C262FE30EF8}" type="sibTrans" cxnId="{B6B5F9D9-9501-439A-96B6-0D64C18B4F96}">
      <dgm:prSet/>
      <dgm:spPr/>
      <dgm:t>
        <a:bodyPr/>
        <a:lstStyle/>
        <a:p>
          <a:endParaRPr lang="fr-FR"/>
        </a:p>
      </dgm:t>
    </dgm:pt>
    <dgm:pt modelId="{8280002F-C507-4566-AD57-86F4B90C0ECC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Bilan</a:t>
          </a:r>
        </a:p>
      </dgm:t>
    </dgm:pt>
    <dgm:pt modelId="{67FB659C-3C2D-42FF-8063-20FE991DDD27}" type="parTrans" cxnId="{184C2414-D305-41CA-9E01-BEA5EE144E0D}">
      <dgm:prSet/>
      <dgm:spPr/>
      <dgm:t>
        <a:bodyPr/>
        <a:lstStyle/>
        <a:p>
          <a:endParaRPr lang="fr-FR"/>
        </a:p>
      </dgm:t>
    </dgm:pt>
    <dgm:pt modelId="{5FF713A7-A2C9-4718-B6FB-7E6214C035E2}" type="sibTrans" cxnId="{184C2414-D305-41CA-9E01-BEA5EE144E0D}">
      <dgm:prSet/>
      <dgm:spPr/>
      <dgm:t>
        <a:bodyPr/>
        <a:lstStyle/>
        <a:p>
          <a:endParaRPr lang="fr-FR"/>
        </a:p>
      </dgm:t>
    </dgm:pt>
    <dgm:pt modelId="{8128239E-CBF5-4064-A309-82F7F577C13B}">
      <dgm:prSet phldrT="[Texte]"/>
      <dgm:spPr/>
      <dgm:t>
        <a:bodyPr/>
        <a:lstStyle/>
        <a:p>
          <a:endParaRPr lang="fr-FR" dirty="0"/>
        </a:p>
      </dgm:t>
    </dgm:pt>
    <dgm:pt modelId="{8BF48826-A03F-4EFC-B1CB-ACA53631F505}" type="parTrans" cxnId="{C0E9029B-C392-4D51-83AB-F912DDB0E222}">
      <dgm:prSet/>
      <dgm:spPr/>
      <dgm:t>
        <a:bodyPr/>
        <a:lstStyle/>
        <a:p>
          <a:endParaRPr lang="fr-FR"/>
        </a:p>
      </dgm:t>
    </dgm:pt>
    <dgm:pt modelId="{C2A36CE2-5813-42C5-BE3D-F6B401712A2A}" type="sibTrans" cxnId="{C0E9029B-C392-4D51-83AB-F912DDB0E222}">
      <dgm:prSet/>
      <dgm:spPr/>
      <dgm:t>
        <a:bodyPr/>
        <a:lstStyle/>
        <a:p>
          <a:endParaRPr lang="fr-FR"/>
        </a:p>
      </dgm:t>
    </dgm:pt>
    <dgm:pt modelId="{A410E3B1-0439-4BA5-9923-14DA6E65112C}" type="pres">
      <dgm:prSet presAssocID="{21253B32-0DAA-4837-B47D-23FD51C343DA}" presName="composite" presStyleCnt="0">
        <dgm:presLayoutVars>
          <dgm:chMax val="1"/>
          <dgm:dir/>
          <dgm:resizeHandles val="exact"/>
        </dgm:presLayoutVars>
      </dgm:prSet>
      <dgm:spPr/>
    </dgm:pt>
    <dgm:pt modelId="{067CFF39-314B-4912-8307-5B040F7E6A2E}" type="pres">
      <dgm:prSet presAssocID="{8128239E-CBF5-4064-A309-82F7F577C13B}" presName="roof" presStyleLbl="dkBgShp" presStyleIdx="0" presStyleCnt="2"/>
      <dgm:spPr/>
    </dgm:pt>
    <dgm:pt modelId="{AED463E8-CDC4-4215-BD4C-D73076583AD5}" type="pres">
      <dgm:prSet presAssocID="{8128239E-CBF5-4064-A309-82F7F577C13B}" presName="pillars" presStyleCnt="0"/>
      <dgm:spPr/>
    </dgm:pt>
    <dgm:pt modelId="{9055FFCB-27A6-4003-9791-82EA62D2867D}" type="pres">
      <dgm:prSet presAssocID="{8128239E-CBF5-4064-A309-82F7F577C13B}" presName="pillar1" presStyleLbl="node1" presStyleIdx="0" presStyleCnt="4">
        <dgm:presLayoutVars>
          <dgm:bulletEnabled val="1"/>
        </dgm:presLayoutVars>
      </dgm:prSet>
      <dgm:spPr/>
    </dgm:pt>
    <dgm:pt modelId="{6F548A9A-7FCE-4E37-B877-74F868620094}" type="pres">
      <dgm:prSet presAssocID="{7AD9CAF3-C5EE-4CF6-AB94-6D70FE18786A}" presName="pillarX" presStyleLbl="node1" presStyleIdx="1" presStyleCnt="4">
        <dgm:presLayoutVars>
          <dgm:bulletEnabled val="1"/>
        </dgm:presLayoutVars>
      </dgm:prSet>
      <dgm:spPr/>
    </dgm:pt>
    <dgm:pt modelId="{2CD65C63-16C2-435E-A80C-A78E9ACFC973}" type="pres">
      <dgm:prSet presAssocID="{409C12E1-3829-4D84-95C0-92E64C4BFAEA}" presName="pillarX" presStyleLbl="node1" presStyleIdx="2" presStyleCnt="4">
        <dgm:presLayoutVars>
          <dgm:bulletEnabled val="1"/>
        </dgm:presLayoutVars>
      </dgm:prSet>
      <dgm:spPr/>
    </dgm:pt>
    <dgm:pt modelId="{7FF67B67-39DE-406F-ACCC-B2A601AFE735}" type="pres">
      <dgm:prSet presAssocID="{8280002F-C507-4566-AD57-86F4B90C0ECC}" presName="pillarX" presStyleLbl="node1" presStyleIdx="3" presStyleCnt="4">
        <dgm:presLayoutVars>
          <dgm:bulletEnabled val="1"/>
        </dgm:presLayoutVars>
      </dgm:prSet>
      <dgm:spPr/>
    </dgm:pt>
    <dgm:pt modelId="{21363AED-87A0-4CA3-9D9E-072F24B450F8}" type="pres">
      <dgm:prSet presAssocID="{8128239E-CBF5-4064-A309-82F7F577C13B}" presName="base" presStyleLbl="dkBgShp" presStyleIdx="1" presStyleCnt="2"/>
      <dgm:spPr/>
    </dgm:pt>
  </dgm:ptLst>
  <dgm:cxnLst>
    <dgm:cxn modelId="{184C2414-D305-41CA-9E01-BEA5EE144E0D}" srcId="{8128239E-CBF5-4064-A309-82F7F577C13B}" destId="{8280002F-C507-4566-AD57-86F4B90C0ECC}" srcOrd="3" destOrd="0" parTransId="{67FB659C-3C2D-42FF-8063-20FE991DDD27}" sibTransId="{5FF713A7-A2C9-4718-B6FB-7E6214C035E2}"/>
    <dgm:cxn modelId="{24CA1D22-810C-414A-BC87-6CB6FB66F56C}" type="presOf" srcId="{9CF7A418-EB7D-46D4-ABEE-845DD7EE25EF}" destId="{9055FFCB-27A6-4003-9791-82EA62D2867D}" srcOrd="0" destOrd="0" presId="urn:microsoft.com/office/officeart/2005/8/layout/hList3"/>
    <dgm:cxn modelId="{8FCFB865-A305-4CB0-BF71-0C0082C7FD49}" type="presOf" srcId="{7AD9CAF3-C5EE-4CF6-AB94-6D70FE18786A}" destId="{6F548A9A-7FCE-4E37-B877-74F868620094}" srcOrd="0" destOrd="0" presId="urn:microsoft.com/office/officeart/2005/8/layout/hList3"/>
    <dgm:cxn modelId="{09CFDC4F-8A7E-4E2D-8A5C-98E8B5C07064}" srcId="{8128239E-CBF5-4064-A309-82F7F577C13B}" destId="{9CF7A418-EB7D-46D4-ABEE-845DD7EE25EF}" srcOrd="0" destOrd="0" parTransId="{2001FD43-3A1B-4229-8119-D73A8221C846}" sibTransId="{52D6F724-4676-4162-B80F-A62EA7322F3C}"/>
    <dgm:cxn modelId="{6CB16F7A-C660-4227-A8A3-362387099A10}" type="presOf" srcId="{8128239E-CBF5-4064-A309-82F7F577C13B}" destId="{067CFF39-314B-4912-8307-5B040F7E6A2E}" srcOrd="0" destOrd="0" presId="urn:microsoft.com/office/officeart/2005/8/layout/hList3"/>
    <dgm:cxn modelId="{001C967B-F8B3-4243-BA90-A5D4F5C0D850}" type="presOf" srcId="{409C12E1-3829-4D84-95C0-92E64C4BFAEA}" destId="{2CD65C63-16C2-435E-A80C-A78E9ACFC973}" srcOrd="0" destOrd="0" presId="urn:microsoft.com/office/officeart/2005/8/layout/hList3"/>
    <dgm:cxn modelId="{55880B94-DDD3-4AB8-8A49-48D010FA53D7}" srcId="{8128239E-CBF5-4064-A309-82F7F577C13B}" destId="{7AD9CAF3-C5EE-4CF6-AB94-6D70FE18786A}" srcOrd="1" destOrd="0" parTransId="{019D9023-6A1E-4F6B-BA77-A0C1FD5A8772}" sibTransId="{ECBA66AF-B691-497A-98CA-0D0AAEB41058}"/>
    <dgm:cxn modelId="{C0E9029B-C392-4D51-83AB-F912DDB0E222}" srcId="{21253B32-0DAA-4837-B47D-23FD51C343DA}" destId="{8128239E-CBF5-4064-A309-82F7F577C13B}" srcOrd="0" destOrd="0" parTransId="{8BF48826-A03F-4EFC-B1CB-ACA53631F505}" sibTransId="{C2A36CE2-5813-42C5-BE3D-F6B401712A2A}"/>
    <dgm:cxn modelId="{8E9C34D4-FA9A-42BD-9F68-BCAD8D0C6C63}" type="presOf" srcId="{8280002F-C507-4566-AD57-86F4B90C0ECC}" destId="{7FF67B67-39DE-406F-ACCC-B2A601AFE735}" srcOrd="0" destOrd="0" presId="urn:microsoft.com/office/officeart/2005/8/layout/hList3"/>
    <dgm:cxn modelId="{2135A7D8-9E09-469E-9A15-8C7DFFFE52C5}" type="presOf" srcId="{21253B32-0DAA-4837-B47D-23FD51C343DA}" destId="{A410E3B1-0439-4BA5-9923-14DA6E65112C}" srcOrd="0" destOrd="0" presId="urn:microsoft.com/office/officeart/2005/8/layout/hList3"/>
    <dgm:cxn modelId="{B6B5F9D9-9501-439A-96B6-0D64C18B4F96}" srcId="{8128239E-CBF5-4064-A309-82F7F577C13B}" destId="{409C12E1-3829-4D84-95C0-92E64C4BFAEA}" srcOrd="2" destOrd="0" parTransId="{AD74DCE3-B1C0-4874-A6F9-85DBDE86719F}" sibTransId="{E0BB0D98-D5F1-4448-BD8D-7C262FE30EF8}"/>
    <dgm:cxn modelId="{7028740D-0B85-4C28-A564-9D012C6CCE6E}" type="presParOf" srcId="{A410E3B1-0439-4BA5-9923-14DA6E65112C}" destId="{067CFF39-314B-4912-8307-5B040F7E6A2E}" srcOrd="0" destOrd="0" presId="urn:microsoft.com/office/officeart/2005/8/layout/hList3"/>
    <dgm:cxn modelId="{9334B3DF-79C4-4D22-AF0B-71938479F75D}" type="presParOf" srcId="{A410E3B1-0439-4BA5-9923-14DA6E65112C}" destId="{AED463E8-CDC4-4215-BD4C-D73076583AD5}" srcOrd="1" destOrd="0" presId="urn:microsoft.com/office/officeart/2005/8/layout/hList3"/>
    <dgm:cxn modelId="{60481C88-3B02-44BE-BC09-9A52D6710CC5}" type="presParOf" srcId="{AED463E8-CDC4-4215-BD4C-D73076583AD5}" destId="{9055FFCB-27A6-4003-9791-82EA62D2867D}" srcOrd="0" destOrd="0" presId="urn:microsoft.com/office/officeart/2005/8/layout/hList3"/>
    <dgm:cxn modelId="{1FF019DC-A177-48C3-8B70-E654E9CC3CCB}" type="presParOf" srcId="{AED463E8-CDC4-4215-BD4C-D73076583AD5}" destId="{6F548A9A-7FCE-4E37-B877-74F868620094}" srcOrd="1" destOrd="0" presId="urn:microsoft.com/office/officeart/2005/8/layout/hList3"/>
    <dgm:cxn modelId="{7F29AFBC-4D0A-4A41-A5D1-2856E160B081}" type="presParOf" srcId="{AED463E8-CDC4-4215-BD4C-D73076583AD5}" destId="{2CD65C63-16C2-435E-A80C-A78E9ACFC973}" srcOrd="2" destOrd="0" presId="urn:microsoft.com/office/officeart/2005/8/layout/hList3"/>
    <dgm:cxn modelId="{4E7E1ED9-1026-45CC-A1EC-545F87F0ED2D}" type="presParOf" srcId="{AED463E8-CDC4-4215-BD4C-D73076583AD5}" destId="{7FF67B67-39DE-406F-ACCC-B2A601AFE735}" srcOrd="3" destOrd="0" presId="urn:microsoft.com/office/officeart/2005/8/layout/hList3"/>
    <dgm:cxn modelId="{1A4ABDF8-C9EC-447A-8D6A-E3A6999735E4}" type="presParOf" srcId="{A410E3B1-0439-4BA5-9923-14DA6E65112C}" destId="{21363AED-87A0-4CA3-9D9E-072F24B450F8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1253B32-0DAA-4837-B47D-23FD51C343DA}" type="doc">
      <dgm:prSet loTypeId="urn:microsoft.com/office/officeart/2005/8/layout/hList3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9CF7A418-EB7D-46D4-ABEE-845DD7EE25EF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Etude et conception</a:t>
          </a:r>
        </a:p>
      </dgm:t>
    </dgm:pt>
    <dgm:pt modelId="{2001FD43-3A1B-4229-8119-D73A8221C846}" type="parTrans" cxnId="{09CFDC4F-8A7E-4E2D-8A5C-98E8B5C07064}">
      <dgm:prSet/>
      <dgm:spPr/>
      <dgm:t>
        <a:bodyPr/>
        <a:lstStyle/>
        <a:p>
          <a:endParaRPr lang="fr-FR"/>
        </a:p>
      </dgm:t>
    </dgm:pt>
    <dgm:pt modelId="{52D6F724-4676-4162-B80F-A62EA7322F3C}" type="sibTrans" cxnId="{09CFDC4F-8A7E-4E2D-8A5C-98E8B5C07064}">
      <dgm:prSet/>
      <dgm:spPr/>
      <dgm:t>
        <a:bodyPr/>
        <a:lstStyle/>
        <a:p>
          <a:endParaRPr lang="fr-FR"/>
        </a:p>
      </dgm:t>
    </dgm:pt>
    <dgm:pt modelId="{7AD9CAF3-C5EE-4CF6-AB94-6D70FE18786A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Circuit électronique</a:t>
          </a:r>
        </a:p>
      </dgm:t>
    </dgm:pt>
    <dgm:pt modelId="{019D9023-6A1E-4F6B-BA77-A0C1FD5A8772}" type="parTrans" cxnId="{55880B94-DDD3-4AB8-8A49-48D010FA53D7}">
      <dgm:prSet/>
      <dgm:spPr/>
      <dgm:t>
        <a:bodyPr/>
        <a:lstStyle/>
        <a:p>
          <a:endParaRPr lang="fr-FR"/>
        </a:p>
      </dgm:t>
    </dgm:pt>
    <dgm:pt modelId="{ECBA66AF-B691-497A-98CA-0D0AAEB41058}" type="sibTrans" cxnId="{55880B94-DDD3-4AB8-8A49-48D010FA53D7}">
      <dgm:prSet/>
      <dgm:spPr/>
      <dgm:t>
        <a:bodyPr/>
        <a:lstStyle/>
        <a:p>
          <a:endParaRPr lang="fr-FR"/>
        </a:p>
      </dgm:t>
    </dgm:pt>
    <dgm:pt modelId="{409C12E1-3829-4D84-95C0-92E64C4BFAEA}">
      <dgm:prSet phldrT="[Texte]"/>
      <dgm:spPr>
        <a:effectLst/>
      </dgm:spPr>
      <dgm:t>
        <a:bodyPr/>
        <a:lstStyle/>
        <a:p>
          <a:r>
            <a:rPr lang="fr-FR" dirty="0"/>
            <a:t>Programmation</a:t>
          </a:r>
        </a:p>
      </dgm:t>
    </dgm:pt>
    <dgm:pt modelId="{AD74DCE3-B1C0-4874-A6F9-85DBDE86719F}" type="parTrans" cxnId="{B6B5F9D9-9501-439A-96B6-0D64C18B4F96}">
      <dgm:prSet/>
      <dgm:spPr/>
      <dgm:t>
        <a:bodyPr/>
        <a:lstStyle/>
        <a:p>
          <a:endParaRPr lang="fr-FR"/>
        </a:p>
      </dgm:t>
    </dgm:pt>
    <dgm:pt modelId="{E0BB0D98-D5F1-4448-BD8D-7C262FE30EF8}" type="sibTrans" cxnId="{B6B5F9D9-9501-439A-96B6-0D64C18B4F96}">
      <dgm:prSet/>
      <dgm:spPr/>
      <dgm:t>
        <a:bodyPr/>
        <a:lstStyle/>
        <a:p>
          <a:endParaRPr lang="fr-FR"/>
        </a:p>
      </dgm:t>
    </dgm:pt>
    <dgm:pt modelId="{8280002F-C507-4566-AD57-86F4B90C0ECC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Bilan</a:t>
          </a:r>
        </a:p>
      </dgm:t>
    </dgm:pt>
    <dgm:pt modelId="{67FB659C-3C2D-42FF-8063-20FE991DDD27}" type="parTrans" cxnId="{184C2414-D305-41CA-9E01-BEA5EE144E0D}">
      <dgm:prSet/>
      <dgm:spPr/>
      <dgm:t>
        <a:bodyPr/>
        <a:lstStyle/>
        <a:p>
          <a:endParaRPr lang="fr-FR"/>
        </a:p>
      </dgm:t>
    </dgm:pt>
    <dgm:pt modelId="{5FF713A7-A2C9-4718-B6FB-7E6214C035E2}" type="sibTrans" cxnId="{184C2414-D305-41CA-9E01-BEA5EE144E0D}">
      <dgm:prSet/>
      <dgm:spPr/>
      <dgm:t>
        <a:bodyPr/>
        <a:lstStyle/>
        <a:p>
          <a:endParaRPr lang="fr-FR"/>
        </a:p>
      </dgm:t>
    </dgm:pt>
    <dgm:pt modelId="{8128239E-CBF5-4064-A309-82F7F577C13B}">
      <dgm:prSet phldrT="[Texte]"/>
      <dgm:spPr/>
      <dgm:t>
        <a:bodyPr/>
        <a:lstStyle/>
        <a:p>
          <a:endParaRPr lang="fr-FR" dirty="0"/>
        </a:p>
      </dgm:t>
    </dgm:pt>
    <dgm:pt modelId="{8BF48826-A03F-4EFC-B1CB-ACA53631F505}" type="parTrans" cxnId="{C0E9029B-C392-4D51-83AB-F912DDB0E222}">
      <dgm:prSet/>
      <dgm:spPr/>
      <dgm:t>
        <a:bodyPr/>
        <a:lstStyle/>
        <a:p>
          <a:endParaRPr lang="fr-FR"/>
        </a:p>
      </dgm:t>
    </dgm:pt>
    <dgm:pt modelId="{C2A36CE2-5813-42C5-BE3D-F6B401712A2A}" type="sibTrans" cxnId="{C0E9029B-C392-4D51-83AB-F912DDB0E222}">
      <dgm:prSet/>
      <dgm:spPr/>
      <dgm:t>
        <a:bodyPr/>
        <a:lstStyle/>
        <a:p>
          <a:endParaRPr lang="fr-FR"/>
        </a:p>
      </dgm:t>
    </dgm:pt>
    <dgm:pt modelId="{A410E3B1-0439-4BA5-9923-14DA6E65112C}" type="pres">
      <dgm:prSet presAssocID="{21253B32-0DAA-4837-B47D-23FD51C343DA}" presName="composite" presStyleCnt="0">
        <dgm:presLayoutVars>
          <dgm:chMax val="1"/>
          <dgm:dir/>
          <dgm:resizeHandles val="exact"/>
        </dgm:presLayoutVars>
      </dgm:prSet>
      <dgm:spPr/>
    </dgm:pt>
    <dgm:pt modelId="{067CFF39-314B-4912-8307-5B040F7E6A2E}" type="pres">
      <dgm:prSet presAssocID="{8128239E-CBF5-4064-A309-82F7F577C13B}" presName="roof" presStyleLbl="dkBgShp" presStyleIdx="0" presStyleCnt="2"/>
      <dgm:spPr/>
    </dgm:pt>
    <dgm:pt modelId="{AED463E8-CDC4-4215-BD4C-D73076583AD5}" type="pres">
      <dgm:prSet presAssocID="{8128239E-CBF5-4064-A309-82F7F577C13B}" presName="pillars" presStyleCnt="0"/>
      <dgm:spPr/>
    </dgm:pt>
    <dgm:pt modelId="{9055FFCB-27A6-4003-9791-82EA62D2867D}" type="pres">
      <dgm:prSet presAssocID="{8128239E-CBF5-4064-A309-82F7F577C13B}" presName="pillar1" presStyleLbl="node1" presStyleIdx="0" presStyleCnt="4">
        <dgm:presLayoutVars>
          <dgm:bulletEnabled val="1"/>
        </dgm:presLayoutVars>
      </dgm:prSet>
      <dgm:spPr/>
    </dgm:pt>
    <dgm:pt modelId="{6F548A9A-7FCE-4E37-B877-74F868620094}" type="pres">
      <dgm:prSet presAssocID="{7AD9CAF3-C5EE-4CF6-AB94-6D70FE18786A}" presName="pillarX" presStyleLbl="node1" presStyleIdx="1" presStyleCnt="4">
        <dgm:presLayoutVars>
          <dgm:bulletEnabled val="1"/>
        </dgm:presLayoutVars>
      </dgm:prSet>
      <dgm:spPr/>
    </dgm:pt>
    <dgm:pt modelId="{2CD65C63-16C2-435E-A80C-A78E9ACFC973}" type="pres">
      <dgm:prSet presAssocID="{409C12E1-3829-4D84-95C0-92E64C4BFAEA}" presName="pillarX" presStyleLbl="node1" presStyleIdx="2" presStyleCnt="4">
        <dgm:presLayoutVars>
          <dgm:bulletEnabled val="1"/>
        </dgm:presLayoutVars>
      </dgm:prSet>
      <dgm:spPr/>
    </dgm:pt>
    <dgm:pt modelId="{7FF67B67-39DE-406F-ACCC-B2A601AFE735}" type="pres">
      <dgm:prSet presAssocID="{8280002F-C507-4566-AD57-86F4B90C0ECC}" presName="pillarX" presStyleLbl="node1" presStyleIdx="3" presStyleCnt="4">
        <dgm:presLayoutVars>
          <dgm:bulletEnabled val="1"/>
        </dgm:presLayoutVars>
      </dgm:prSet>
      <dgm:spPr/>
    </dgm:pt>
    <dgm:pt modelId="{21363AED-87A0-4CA3-9D9E-072F24B450F8}" type="pres">
      <dgm:prSet presAssocID="{8128239E-CBF5-4064-A309-82F7F577C13B}" presName="base" presStyleLbl="dkBgShp" presStyleIdx="1" presStyleCnt="2"/>
      <dgm:spPr/>
    </dgm:pt>
  </dgm:ptLst>
  <dgm:cxnLst>
    <dgm:cxn modelId="{184C2414-D305-41CA-9E01-BEA5EE144E0D}" srcId="{8128239E-CBF5-4064-A309-82F7F577C13B}" destId="{8280002F-C507-4566-AD57-86F4B90C0ECC}" srcOrd="3" destOrd="0" parTransId="{67FB659C-3C2D-42FF-8063-20FE991DDD27}" sibTransId="{5FF713A7-A2C9-4718-B6FB-7E6214C035E2}"/>
    <dgm:cxn modelId="{24CA1D22-810C-414A-BC87-6CB6FB66F56C}" type="presOf" srcId="{9CF7A418-EB7D-46D4-ABEE-845DD7EE25EF}" destId="{9055FFCB-27A6-4003-9791-82EA62D2867D}" srcOrd="0" destOrd="0" presId="urn:microsoft.com/office/officeart/2005/8/layout/hList3"/>
    <dgm:cxn modelId="{8FCFB865-A305-4CB0-BF71-0C0082C7FD49}" type="presOf" srcId="{7AD9CAF3-C5EE-4CF6-AB94-6D70FE18786A}" destId="{6F548A9A-7FCE-4E37-B877-74F868620094}" srcOrd="0" destOrd="0" presId="urn:microsoft.com/office/officeart/2005/8/layout/hList3"/>
    <dgm:cxn modelId="{09CFDC4F-8A7E-4E2D-8A5C-98E8B5C07064}" srcId="{8128239E-CBF5-4064-A309-82F7F577C13B}" destId="{9CF7A418-EB7D-46D4-ABEE-845DD7EE25EF}" srcOrd="0" destOrd="0" parTransId="{2001FD43-3A1B-4229-8119-D73A8221C846}" sibTransId="{52D6F724-4676-4162-B80F-A62EA7322F3C}"/>
    <dgm:cxn modelId="{6CB16F7A-C660-4227-A8A3-362387099A10}" type="presOf" srcId="{8128239E-CBF5-4064-A309-82F7F577C13B}" destId="{067CFF39-314B-4912-8307-5B040F7E6A2E}" srcOrd="0" destOrd="0" presId="urn:microsoft.com/office/officeart/2005/8/layout/hList3"/>
    <dgm:cxn modelId="{001C967B-F8B3-4243-BA90-A5D4F5C0D850}" type="presOf" srcId="{409C12E1-3829-4D84-95C0-92E64C4BFAEA}" destId="{2CD65C63-16C2-435E-A80C-A78E9ACFC973}" srcOrd="0" destOrd="0" presId="urn:microsoft.com/office/officeart/2005/8/layout/hList3"/>
    <dgm:cxn modelId="{55880B94-DDD3-4AB8-8A49-48D010FA53D7}" srcId="{8128239E-CBF5-4064-A309-82F7F577C13B}" destId="{7AD9CAF3-C5EE-4CF6-AB94-6D70FE18786A}" srcOrd="1" destOrd="0" parTransId="{019D9023-6A1E-4F6B-BA77-A0C1FD5A8772}" sibTransId="{ECBA66AF-B691-497A-98CA-0D0AAEB41058}"/>
    <dgm:cxn modelId="{C0E9029B-C392-4D51-83AB-F912DDB0E222}" srcId="{21253B32-0DAA-4837-B47D-23FD51C343DA}" destId="{8128239E-CBF5-4064-A309-82F7F577C13B}" srcOrd="0" destOrd="0" parTransId="{8BF48826-A03F-4EFC-B1CB-ACA53631F505}" sibTransId="{C2A36CE2-5813-42C5-BE3D-F6B401712A2A}"/>
    <dgm:cxn modelId="{8E9C34D4-FA9A-42BD-9F68-BCAD8D0C6C63}" type="presOf" srcId="{8280002F-C507-4566-AD57-86F4B90C0ECC}" destId="{7FF67B67-39DE-406F-ACCC-B2A601AFE735}" srcOrd="0" destOrd="0" presId="urn:microsoft.com/office/officeart/2005/8/layout/hList3"/>
    <dgm:cxn modelId="{2135A7D8-9E09-469E-9A15-8C7DFFFE52C5}" type="presOf" srcId="{21253B32-0DAA-4837-B47D-23FD51C343DA}" destId="{A410E3B1-0439-4BA5-9923-14DA6E65112C}" srcOrd="0" destOrd="0" presId="urn:microsoft.com/office/officeart/2005/8/layout/hList3"/>
    <dgm:cxn modelId="{B6B5F9D9-9501-439A-96B6-0D64C18B4F96}" srcId="{8128239E-CBF5-4064-A309-82F7F577C13B}" destId="{409C12E1-3829-4D84-95C0-92E64C4BFAEA}" srcOrd="2" destOrd="0" parTransId="{AD74DCE3-B1C0-4874-A6F9-85DBDE86719F}" sibTransId="{E0BB0D98-D5F1-4448-BD8D-7C262FE30EF8}"/>
    <dgm:cxn modelId="{7028740D-0B85-4C28-A564-9D012C6CCE6E}" type="presParOf" srcId="{A410E3B1-0439-4BA5-9923-14DA6E65112C}" destId="{067CFF39-314B-4912-8307-5B040F7E6A2E}" srcOrd="0" destOrd="0" presId="urn:microsoft.com/office/officeart/2005/8/layout/hList3"/>
    <dgm:cxn modelId="{9334B3DF-79C4-4D22-AF0B-71938479F75D}" type="presParOf" srcId="{A410E3B1-0439-4BA5-9923-14DA6E65112C}" destId="{AED463E8-CDC4-4215-BD4C-D73076583AD5}" srcOrd="1" destOrd="0" presId="urn:microsoft.com/office/officeart/2005/8/layout/hList3"/>
    <dgm:cxn modelId="{60481C88-3B02-44BE-BC09-9A52D6710CC5}" type="presParOf" srcId="{AED463E8-CDC4-4215-BD4C-D73076583AD5}" destId="{9055FFCB-27A6-4003-9791-82EA62D2867D}" srcOrd="0" destOrd="0" presId="urn:microsoft.com/office/officeart/2005/8/layout/hList3"/>
    <dgm:cxn modelId="{1FF019DC-A177-48C3-8B70-E654E9CC3CCB}" type="presParOf" srcId="{AED463E8-CDC4-4215-BD4C-D73076583AD5}" destId="{6F548A9A-7FCE-4E37-B877-74F868620094}" srcOrd="1" destOrd="0" presId="urn:microsoft.com/office/officeart/2005/8/layout/hList3"/>
    <dgm:cxn modelId="{7F29AFBC-4D0A-4A41-A5D1-2856E160B081}" type="presParOf" srcId="{AED463E8-CDC4-4215-BD4C-D73076583AD5}" destId="{2CD65C63-16C2-435E-A80C-A78E9ACFC973}" srcOrd="2" destOrd="0" presId="urn:microsoft.com/office/officeart/2005/8/layout/hList3"/>
    <dgm:cxn modelId="{4E7E1ED9-1026-45CC-A1EC-545F87F0ED2D}" type="presParOf" srcId="{AED463E8-CDC4-4215-BD4C-D73076583AD5}" destId="{7FF67B67-39DE-406F-ACCC-B2A601AFE735}" srcOrd="3" destOrd="0" presId="urn:microsoft.com/office/officeart/2005/8/layout/hList3"/>
    <dgm:cxn modelId="{1A4ABDF8-C9EC-447A-8D6A-E3A6999735E4}" type="presParOf" srcId="{A410E3B1-0439-4BA5-9923-14DA6E65112C}" destId="{21363AED-87A0-4CA3-9D9E-072F24B450F8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1253B32-0DAA-4837-B47D-23FD51C343DA}" type="doc">
      <dgm:prSet loTypeId="urn:microsoft.com/office/officeart/2005/8/layout/hList3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9CF7A418-EB7D-46D4-ABEE-845DD7EE25EF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Etude et conception</a:t>
          </a:r>
        </a:p>
      </dgm:t>
    </dgm:pt>
    <dgm:pt modelId="{2001FD43-3A1B-4229-8119-D73A8221C846}" type="parTrans" cxnId="{09CFDC4F-8A7E-4E2D-8A5C-98E8B5C07064}">
      <dgm:prSet/>
      <dgm:spPr/>
      <dgm:t>
        <a:bodyPr/>
        <a:lstStyle/>
        <a:p>
          <a:endParaRPr lang="fr-FR"/>
        </a:p>
      </dgm:t>
    </dgm:pt>
    <dgm:pt modelId="{52D6F724-4676-4162-B80F-A62EA7322F3C}" type="sibTrans" cxnId="{09CFDC4F-8A7E-4E2D-8A5C-98E8B5C07064}">
      <dgm:prSet/>
      <dgm:spPr/>
      <dgm:t>
        <a:bodyPr/>
        <a:lstStyle/>
        <a:p>
          <a:endParaRPr lang="fr-FR"/>
        </a:p>
      </dgm:t>
    </dgm:pt>
    <dgm:pt modelId="{7AD9CAF3-C5EE-4CF6-AB94-6D70FE18786A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Circuit électronique</a:t>
          </a:r>
        </a:p>
      </dgm:t>
    </dgm:pt>
    <dgm:pt modelId="{019D9023-6A1E-4F6B-BA77-A0C1FD5A8772}" type="parTrans" cxnId="{55880B94-DDD3-4AB8-8A49-48D010FA53D7}">
      <dgm:prSet/>
      <dgm:spPr/>
      <dgm:t>
        <a:bodyPr/>
        <a:lstStyle/>
        <a:p>
          <a:endParaRPr lang="fr-FR"/>
        </a:p>
      </dgm:t>
    </dgm:pt>
    <dgm:pt modelId="{ECBA66AF-B691-497A-98CA-0D0AAEB41058}" type="sibTrans" cxnId="{55880B94-DDD3-4AB8-8A49-48D010FA53D7}">
      <dgm:prSet/>
      <dgm:spPr/>
      <dgm:t>
        <a:bodyPr/>
        <a:lstStyle/>
        <a:p>
          <a:endParaRPr lang="fr-FR"/>
        </a:p>
      </dgm:t>
    </dgm:pt>
    <dgm:pt modelId="{409C12E1-3829-4D84-95C0-92E64C4BFAEA}">
      <dgm:prSet phldrT="[Texte]"/>
      <dgm:spPr>
        <a:effectLst>
          <a:innerShdw blurRad="114300">
            <a:prstClr val="black"/>
          </a:innerShdw>
        </a:effectLst>
      </dgm:spPr>
      <dgm:t>
        <a:bodyPr/>
        <a:lstStyle/>
        <a:p>
          <a:r>
            <a:rPr lang="fr-FR" dirty="0"/>
            <a:t>Programmation</a:t>
          </a:r>
        </a:p>
      </dgm:t>
    </dgm:pt>
    <dgm:pt modelId="{AD74DCE3-B1C0-4874-A6F9-85DBDE86719F}" type="parTrans" cxnId="{B6B5F9D9-9501-439A-96B6-0D64C18B4F96}">
      <dgm:prSet/>
      <dgm:spPr/>
      <dgm:t>
        <a:bodyPr/>
        <a:lstStyle/>
        <a:p>
          <a:endParaRPr lang="fr-FR"/>
        </a:p>
      </dgm:t>
    </dgm:pt>
    <dgm:pt modelId="{E0BB0D98-D5F1-4448-BD8D-7C262FE30EF8}" type="sibTrans" cxnId="{B6B5F9D9-9501-439A-96B6-0D64C18B4F96}">
      <dgm:prSet/>
      <dgm:spPr/>
      <dgm:t>
        <a:bodyPr/>
        <a:lstStyle/>
        <a:p>
          <a:endParaRPr lang="fr-FR"/>
        </a:p>
      </dgm:t>
    </dgm:pt>
    <dgm:pt modelId="{8280002F-C507-4566-AD57-86F4B90C0ECC}">
      <dgm:prSet phldrT="[Texte]"/>
      <dgm:spPr>
        <a:effectLst/>
      </dgm:spPr>
      <dgm:t>
        <a:bodyPr/>
        <a:lstStyle/>
        <a:p>
          <a:r>
            <a:rPr lang="fr-FR" dirty="0"/>
            <a:t>Bilan</a:t>
          </a:r>
        </a:p>
      </dgm:t>
    </dgm:pt>
    <dgm:pt modelId="{67FB659C-3C2D-42FF-8063-20FE991DDD27}" type="parTrans" cxnId="{184C2414-D305-41CA-9E01-BEA5EE144E0D}">
      <dgm:prSet/>
      <dgm:spPr/>
      <dgm:t>
        <a:bodyPr/>
        <a:lstStyle/>
        <a:p>
          <a:endParaRPr lang="fr-FR"/>
        </a:p>
      </dgm:t>
    </dgm:pt>
    <dgm:pt modelId="{5FF713A7-A2C9-4718-B6FB-7E6214C035E2}" type="sibTrans" cxnId="{184C2414-D305-41CA-9E01-BEA5EE144E0D}">
      <dgm:prSet/>
      <dgm:spPr/>
      <dgm:t>
        <a:bodyPr/>
        <a:lstStyle/>
        <a:p>
          <a:endParaRPr lang="fr-FR"/>
        </a:p>
      </dgm:t>
    </dgm:pt>
    <dgm:pt modelId="{8128239E-CBF5-4064-A309-82F7F577C13B}">
      <dgm:prSet phldrT="[Texte]"/>
      <dgm:spPr/>
      <dgm:t>
        <a:bodyPr/>
        <a:lstStyle/>
        <a:p>
          <a:endParaRPr lang="fr-FR" dirty="0"/>
        </a:p>
      </dgm:t>
    </dgm:pt>
    <dgm:pt modelId="{8BF48826-A03F-4EFC-B1CB-ACA53631F505}" type="parTrans" cxnId="{C0E9029B-C392-4D51-83AB-F912DDB0E222}">
      <dgm:prSet/>
      <dgm:spPr/>
      <dgm:t>
        <a:bodyPr/>
        <a:lstStyle/>
        <a:p>
          <a:endParaRPr lang="fr-FR"/>
        </a:p>
      </dgm:t>
    </dgm:pt>
    <dgm:pt modelId="{C2A36CE2-5813-42C5-BE3D-F6B401712A2A}" type="sibTrans" cxnId="{C0E9029B-C392-4D51-83AB-F912DDB0E222}">
      <dgm:prSet/>
      <dgm:spPr/>
      <dgm:t>
        <a:bodyPr/>
        <a:lstStyle/>
        <a:p>
          <a:endParaRPr lang="fr-FR"/>
        </a:p>
      </dgm:t>
    </dgm:pt>
    <dgm:pt modelId="{A410E3B1-0439-4BA5-9923-14DA6E65112C}" type="pres">
      <dgm:prSet presAssocID="{21253B32-0DAA-4837-B47D-23FD51C343DA}" presName="composite" presStyleCnt="0">
        <dgm:presLayoutVars>
          <dgm:chMax val="1"/>
          <dgm:dir/>
          <dgm:resizeHandles val="exact"/>
        </dgm:presLayoutVars>
      </dgm:prSet>
      <dgm:spPr/>
    </dgm:pt>
    <dgm:pt modelId="{067CFF39-314B-4912-8307-5B040F7E6A2E}" type="pres">
      <dgm:prSet presAssocID="{8128239E-CBF5-4064-A309-82F7F577C13B}" presName="roof" presStyleLbl="dkBgShp" presStyleIdx="0" presStyleCnt="2"/>
      <dgm:spPr/>
    </dgm:pt>
    <dgm:pt modelId="{AED463E8-CDC4-4215-BD4C-D73076583AD5}" type="pres">
      <dgm:prSet presAssocID="{8128239E-CBF5-4064-A309-82F7F577C13B}" presName="pillars" presStyleCnt="0"/>
      <dgm:spPr/>
    </dgm:pt>
    <dgm:pt modelId="{9055FFCB-27A6-4003-9791-82EA62D2867D}" type="pres">
      <dgm:prSet presAssocID="{8128239E-CBF5-4064-A309-82F7F577C13B}" presName="pillar1" presStyleLbl="node1" presStyleIdx="0" presStyleCnt="4">
        <dgm:presLayoutVars>
          <dgm:bulletEnabled val="1"/>
        </dgm:presLayoutVars>
      </dgm:prSet>
      <dgm:spPr/>
    </dgm:pt>
    <dgm:pt modelId="{6F548A9A-7FCE-4E37-B877-74F868620094}" type="pres">
      <dgm:prSet presAssocID="{7AD9CAF3-C5EE-4CF6-AB94-6D70FE18786A}" presName="pillarX" presStyleLbl="node1" presStyleIdx="1" presStyleCnt="4">
        <dgm:presLayoutVars>
          <dgm:bulletEnabled val="1"/>
        </dgm:presLayoutVars>
      </dgm:prSet>
      <dgm:spPr/>
    </dgm:pt>
    <dgm:pt modelId="{2CD65C63-16C2-435E-A80C-A78E9ACFC973}" type="pres">
      <dgm:prSet presAssocID="{409C12E1-3829-4D84-95C0-92E64C4BFAEA}" presName="pillarX" presStyleLbl="node1" presStyleIdx="2" presStyleCnt="4">
        <dgm:presLayoutVars>
          <dgm:bulletEnabled val="1"/>
        </dgm:presLayoutVars>
      </dgm:prSet>
      <dgm:spPr/>
    </dgm:pt>
    <dgm:pt modelId="{7FF67B67-39DE-406F-ACCC-B2A601AFE735}" type="pres">
      <dgm:prSet presAssocID="{8280002F-C507-4566-AD57-86F4B90C0ECC}" presName="pillarX" presStyleLbl="node1" presStyleIdx="3" presStyleCnt="4">
        <dgm:presLayoutVars>
          <dgm:bulletEnabled val="1"/>
        </dgm:presLayoutVars>
      </dgm:prSet>
      <dgm:spPr/>
    </dgm:pt>
    <dgm:pt modelId="{21363AED-87A0-4CA3-9D9E-072F24B450F8}" type="pres">
      <dgm:prSet presAssocID="{8128239E-CBF5-4064-A309-82F7F577C13B}" presName="base" presStyleLbl="dkBgShp" presStyleIdx="1" presStyleCnt="2"/>
      <dgm:spPr/>
    </dgm:pt>
  </dgm:ptLst>
  <dgm:cxnLst>
    <dgm:cxn modelId="{184C2414-D305-41CA-9E01-BEA5EE144E0D}" srcId="{8128239E-CBF5-4064-A309-82F7F577C13B}" destId="{8280002F-C507-4566-AD57-86F4B90C0ECC}" srcOrd="3" destOrd="0" parTransId="{67FB659C-3C2D-42FF-8063-20FE991DDD27}" sibTransId="{5FF713A7-A2C9-4718-B6FB-7E6214C035E2}"/>
    <dgm:cxn modelId="{24CA1D22-810C-414A-BC87-6CB6FB66F56C}" type="presOf" srcId="{9CF7A418-EB7D-46D4-ABEE-845DD7EE25EF}" destId="{9055FFCB-27A6-4003-9791-82EA62D2867D}" srcOrd="0" destOrd="0" presId="urn:microsoft.com/office/officeart/2005/8/layout/hList3"/>
    <dgm:cxn modelId="{8FCFB865-A305-4CB0-BF71-0C0082C7FD49}" type="presOf" srcId="{7AD9CAF3-C5EE-4CF6-AB94-6D70FE18786A}" destId="{6F548A9A-7FCE-4E37-B877-74F868620094}" srcOrd="0" destOrd="0" presId="urn:microsoft.com/office/officeart/2005/8/layout/hList3"/>
    <dgm:cxn modelId="{09CFDC4F-8A7E-4E2D-8A5C-98E8B5C07064}" srcId="{8128239E-CBF5-4064-A309-82F7F577C13B}" destId="{9CF7A418-EB7D-46D4-ABEE-845DD7EE25EF}" srcOrd="0" destOrd="0" parTransId="{2001FD43-3A1B-4229-8119-D73A8221C846}" sibTransId="{52D6F724-4676-4162-B80F-A62EA7322F3C}"/>
    <dgm:cxn modelId="{6CB16F7A-C660-4227-A8A3-362387099A10}" type="presOf" srcId="{8128239E-CBF5-4064-A309-82F7F577C13B}" destId="{067CFF39-314B-4912-8307-5B040F7E6A2E}" srcOrd="0" destOrd="0" presId="urn:microsoft.com/office/officeart/2005/8/layout/hList3"/>
    <dgm:cxn modelId="{001C967B-F8B3-4243-BA90-A5D4F5C0D850}" type="presOf" srcId="{409C12E1-3829-4D84-95C0-92E64C4BFAEA}" destId="{2CD65C63-16C2-435E-A80C-A78E9ACFC973}" srcOrd="0" destOrd="0" presId="urn:microsoft.com/office/officeart/2005/8/layout/hList3"/>
    <dgm:cxn modelId="{55880B94-DDD3-4AB8-8A49-48D010FA53D7}" srcId="{8128239E-CBF5-4064-A309-82F7F577C13B}" destId="{7AD9CAF3-C5EE-4CF6-AB94-6D70FE18786A}" srcOrd="1" destOrd="0" parTransId="{019D9023-6A1E-4F6B-BA77-A0C1FD5A8772}" sibTransId="{ECBA66AF-B691-497A-98CA-0D0AAEB41058}"/>
    <dgm:cxn modelId="{C0E9029B-C392-4D51-83AB-F912DDB0E222}" srcId="{21253B32-0DAA-4837-B47D-23FD51C343DA}" destId="{8128239E-CBF5-4064-A309-82F7F577C13B}" srcOrd="0" destOrd="0" parTransId="{8BF48826-A03F-4EFC-B1CB-ACA53631F505}" sibTransId="{C2A36CE2-5813-42C5-BE3D-F6B401712A2A}"/>
    <dgm:cxn modelId="{8E9C34D4-FA9A-42BD-9F68-BCAD8D0C6C63}" type="presOf" srcId="{8280002F-C507-4566-AD57-86F4B90C0ECC}" destId="{7FF67B67-39DE-406F-ACCC-B2A601AFE735}" srcOrd="0" destOrd="0" presId="urn:microsoft.com/office/officeart/2005/8/layout/hList3"/>
    <dgm:cxn modelId="{2135A7D8-9E09-469E-9A15-8C7DFFFE52C5}" type="presOf" srcId="{21253B32-0DAA-4837-B47D-23FD51C343DA}" destId="{A410E3B1-0439-4BA5-9923-14DA6E65112C}" srcOrd="0" destOrd="0" presId="urn:microsoft.com/office/officeart/2005/8/layout/hList3"/>
    <dgm:cxn modelId="{B6B5F9D9-9501-439A-96B6-0D64C18B4F96}" srcId="{8128239E-CBF5-4064-A309-82F7F577C13B}" destId="{409C12E1-3829-4D84-95C0-92E64C4BFAEA}" srcOrd="2" destOrd="0" parTransId="{AD74DCE3-B1C0-4874-A6F9-85DBDE86719F}" sibTransId="{E0BB0D98-D5F1-4448-BD8D-7C262FE30EF8}"/>
    <dgm:cxn modelId="{7028740D-0B85-4C28-A564-9D012C6CCE6E}" type="presParOf" srcId="{A410E3B1-0439-4BA5-9923-14DA6E65112C}" destId="{067CFF39-314B-4912-8307-5B040F7E6A2E}" srcOrd="0" destOrd="0" presId="urn:microsoft.com/office/officeart/2005/8/layout/hList3"/>
    <dgm:cxn modelId="{9334B3DF-79C4-4D22-AF0B-71938479F75D}" type="presParOf" srcId="{A410E3B1-0439-4BA5-9923-14DA6E65112C}" destId="{AED463E8-CDC4-4215-BD4C-D73076583AD5}" srcOrd="1" destOrd="0" presId="urn:microsoft.com/office/officeart/2005/8/layout/hList3"/>
    <dgm:cxn modelId="{60481C88-3B02-44BE-BC09-9A52D6710CC5}" type="presParOf" srcId="{AED463E8-CDC4-4215-BD4C-D73076583AD5}" destId="{9055FFCB-27A6-4003-9791-82EA62D2867D}" srcOrd="0" destOrd="0" presId="urn:microsoft.com/office/officeart/2005/8/layout/hList3"/>
    <dgm:cxn modelId="{1FF019DC-A177-48C3-8B70-E654E9CC3CCB}" type="presParOf" srcId="{AED463E8-CDC4-4215-BD4C-D73076583AD5}" destId="{6F548A9A-7FCE-4E37-B877-74F868620094}" srcOrd="1" destOrd="0" presId="urn:microsoft.com/office/officeart/2005/8/layout/hList3"/>
    <dgm:cxn modelId="{7F29AFBC-4D0A-4A41-A5D1-2856E160B081}" type="presParOf" srcId="{AED463E8-CDC4-4215-BD4C-D73076583AD5}" destId="{2CD65C63-16C2-435E-A80C-A78E9ACFC973}" srcOrd="2" destOrd="0" presId="urn:microsoft.com/office/officeart/2005/8/layout/hList3"/>
    <dgm:cxn modelId="{4E7E1ED9-1026-45CC-A1EC-545F87F0ED2D}" type="presParOf" srcId="{AED463E8-CDC4-4215-BD4C-D73076583AD5}" destId="{7FF67B67-39DE-406F-ACCC-B2A601AFE735}" srcOrd="3" destOrd="0" presId="urn:microsoft.com/office/officeart/2005/8/layout/hList3"/>
    <dgm:cxn modelId="{1A4ABDF8-C9EC-447A-8D6A-E3A6999735E4}" type="presParOf" srcId="{A410E3B1-0439-4BA5-9923-14DA6E65112C}" destId="{21363AED-87A0-4CA3-9D9E-072F24B450F8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7CFF39-314B-4912-8307-5B040F7E6A2E}">
      <dsp:nvSpPr>
        <dsp:cNvPr id="0" name=""/>
        <dsp:cNvSpPr/>
      </dsp:nvSpPr>
      <dsp:spPr>
        <a:xfrm>
          <a:off x="0" y="0"/>
          <a:ext cx="9910215" cy="130065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 dirty="0"/>
        </a:p>
      </dsp:txBody>
      <dsp:txXfrm>
        <a:off x="0" y="0"/>
        <a:ext cx="9910215" cy="130065"/>
      </dsp:txXfrm>
    </dsp:sp>
    <dsp:sp modelId="{9055FFCB-27A6-4003-9791-82EA62D2867D}">
      <dsp:nvSpPr>
        <dsp:cNvPr id="0" name=""/>
        <dsp:cNvSpPr/>
      </dsp:nvSpPr>
      <dsp:spPr>
        <a:xfrm>
          <a:off x="0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Etude et conception</a:t>
          </a:r>
        </a:p>
      </dsp:txBody>
      <dsp:txXfrm>
        <a:off x="0" y="130065"/>
        <a:ext cx="2477553" cy="273137"/>
      </dsp:txXfrm>
    </dsp:sp>
    <dsp:sp modelId="{6F548A9A-7FCE-4E37-B877-74F868620094}">
      <dsp:nvSpPr>
        <dsp:cNvPr id="0" name=""/>
        <dsp:cNvSpPr/>
      </dsp:nvSpPr>
      <dsp:spPr>
        <a:xfrm>
          <a:off x="2477553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Circuit électronique</a:t>
          </a:r>
        </a:p>
      </dsp:txBody>
      <dsp:txXfrm>
        <a:off x="2477553" y="130065"/>
        <a:ext cx="2477553" cy="273137"/>
      </dsp:txXfrm>
    </dsp:sp>
    <dsp:sp modelId="{2CD65C63-16C2-435E-A80C-A78E9ACFC973}">
      <dsp:nvSpPr>
        <dsp:cNvPr id="0" name=""/>
        <dsp:cNvSpPr/>
      </dsp:nvSpPr>
      <dsp:spPr>
        <a:xfrm>
          <a:off x="4955107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Programmation</a:t>
          </a:r>
        </a:p>
      </dsp:txBody>
      <dsp:txXfrm>
        <a:off x="4955107" y="130065"/>
        <a:ext cx="2477553" cy="273137"/>
      </dsp:txXfrm>
    </dsp:sp>
    <dsp:sp modelId="{7FF67B67-39DE-406F-ACCC-B2A601AFE735}">
      <dsp:nvSpPr>
        <dsp:cNvPr id="0" name=""/>
        <dsp:cNvSpPr/>
      </dsp:nvSpPr>
      <dsp:spPr>
        <a:xfrm>
          <a:off x="7432661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Bilan</a:t>
          </a:r>
        </a:p>
      </dsp:txBody>
      <dsp:txXfrm>
        <a:off x="7432661" y="130065"/>
        <a:ext cx="2477553" cy="273137"/>
      </dsp:txXfrm>
    </dsp:sp>
    <dsp:sp modelId="{21363AED-87A0-4CA3-9D9E-072F24B450F8}">
      <dsp:nvSpPr>
        <dsp:cNvPr id="0" name=""/>
        <dsp:cNvSpPr/>
      </dsp:nvSpPr>
      <dsp:spPr>
        <a:xfrm>
          <a:off x="0" y="403203"/>
          <a:ext cx="9910215" cy="30348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7CFF39-314B-4912-8307-5B040F7E6A2E}">
      <dsp:nvSpPr>
        <dsp:cNvPr id="0" name=""/>
        <dsp:cNvSpPr/>
      </dsp:nvSpPr>
      <dsp:spPr>
        <a:xfrm>
          <a:off x="0" y="0"/>
          <a:ext cx="9910215" cy="130065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 dirty="0"/>
        </a:p>
      </dsp:txBody>
      <dsp:txXfrm>
        <a:off x="0" y="0"/>
        <a:ext cx="9910215" cy="130065"/>
      </dsp:txXfrm>
    </dsp:sp>
    <dsp:sp modelId="{9055FFCB-27A6-4003-9791-82EA62D2867D}">
      <dsp:nvSpPr>
        <dsp:cNvPr id="0" name=""/>
        <dsp:cNvSpPr/>
      </dsp:nvSpPr>
      <dsp:spPr>
        <a:xfrm>
          <a:off x="0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Etude et conception</a:t>
          </a:r>
        </a:p>
      </dsp:txBody>
      <dsp:txXfrm>
        <a:off x="0" y="130065"/>
        <a:ext cx="2477553" cy="273137"/>
      </dsp:txXfrm>
    </dsp:sp>
    <dsp:sp modelId="{6F548A9A-7FCE-4E37-B877-74F868620094}">
      <dsp:nvSpPr>
        <dsp:cNvPr id="0" name=""/>
        <dsp:cNvSpPr/>
      </dsp:nvSpPr>
      <dsp:spPr>
        <a:xfrm>
          <a:off x="2477553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Circuit électronique</a:t>
          </a:r>
        </a:p>
      </dsp:txBody>
      <dsp:txXfrm>
        <a:off x="2477553" y="130065"/>
        <a:ext cx="2477553" cy="273137"/>
      </dsp:txXfrm>
    </dsp:sp>
    <dsp:sp modelId="{2CD65C63-16C2-435E-A80C-A78E9ACFC973}">
      <dsp:nvSpPr>
        <dsp:cNvPr id="0" name=""/>
        <dsp:cNvSpPr/>
      </dsp:nvSpPr>
      <dsp:spPr>
        <a:xfrm>
          <a:off x="4955107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Programmation</a:t>
          </a:r>
        </a:p>
      </dsp:txBody>
      <dsp:txXfrm>
        <a:off x="4955107" y="130065"/>
        <a:ext cx="2477553" cy="273137"/>
      </dsp:txXfrm>
    </dsp:sp>
    <dsp:sp modelId="{7FF67B67-39DE-406F-ACCC-B2A601AFE735}">
      <dsp:nvSpPr>
        <dsp:cNvPr id="0" name=""/>
        <dsp:cNvSpPr/>
      </dsp:nvSpPr>
      <dsp:spPr>
        <a:xfrm>
          <a:off x="7432661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Bilan</a:t>
          </a:r>
        </a:p>
      </dsp:txBody>
      <dsp:txXfrm>
        <a:off x="7432661" y="130065"/>
        <a:ext cx="2477553" cy="273137"/>
      </dsp:txXfrm>
    </dsp:sp>
    <dsp:sp modelId="{21363AED-87A0-4CA3-9D9E-072F24B450F8}">
      <dsp:nvSpPr>
        <dsp:cNvPr id="0" name=""/>
        <dsp:cNvSpPr/>
      </dsp:nvSpPr>
      <dsp:spPr>
        <a:xfrm>
          <a:off x="0" y="403203"/>
          <a:ext cx="9910215" cy="30348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7CFF39-314B-4912-8307-5B040F7E6A2E}">
      <dsp:nvSpPr>
        <dsp:cNvPr id="0" name=""/>
        <dsp:cNvSpPr/>
      </dsp:nvSpPr>
      <dsp:spPr>
        <a:xfrm>
          <a:off x="0" y="0"/>
          <a:ext cx="9910215" cy="130065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 dirty="0"/>
        </a:p>
      </dsp:txBody>
      <dsp:txXfrm>
        <a:off x="0" y="0"/>
        <a:ext cx="9910215" cy="130065"/>
      </dsp:txXfrm>
    </dsp:sp>
    <dsp:sp modelId="{9055FFCB-27A6-4003-9791-82EA62D2867D}">
      <dsp:nvSpPr>
        <dsp:cNvPr id="0" name=""/>
        <dsp:cNvSpPr/>
      </dsp:nvSpPr>
      <dsp:spPr>
        <a:xfrm>
          <a:off x="0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Etude et conception</a:t>
          </a:r>
        </a:p>
      </dsp:txBody>
      <dsp:txXfrm>
        <a:off x="0" y="130065"/>
        <a:ext cx="2477553" cy="273137"/>
      </dsp:txXfrm>
    </dsp:sp>
    <dsp:sp modelId="{6F548A9A-7FCE-4E37-B877-74F868620094}">
      <dsp:nvSpPr>
        <dsp:cNvPr id="0" name=""/>
        <dsp:cNvSpPr/>
      </dsp:nvSpPr>
      <dsp:spPr>
        <a:xfrm>
          <a:off x="2477553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Circuit électronique</a:t>
          </a:r>
        </a:p>
      </dsp:txBody>
      <dsp:txXfrm>
        <a:off x="2477553" y="130065"/>
        <a:ext cx="2477553" cy="273137"/>
      </dsp:txXfrm>
    </dsp:sp>
    <dsp:sp modelId="{2CD65C63-16C2-435E-A80C-A78E9ACFC973}">
      <dsp:nvSpPr>
        <dsp:cNvPr id="0" name=""/>
        <dsp:cNvSpPr/>
      </dsp:nvSpPr>
      <dsp:spPr>
        <a:xfrm>
          <a:off x="4955107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Programmation</a:t>
          </a:r>
        </a:p>
      </dsp:txBody>
      <dsp:txXfrm>
        <a:off x="4955107" y="130065"/>
        <a:ext cx="2477553" cy="273137"/>
      </dsp:txXfrm>
    </dsp:sp>
    <dsp:sp modelId="{7FF67B67-39DE-406F-ACCC-B2A601AFE735}">
      <dsp:nvSpPr>
        <dsp:cNvPr id="0" name=""/>
        <dsp:cNvSpPr/>
      </dsp:nvSpPr>
      <dsp:spPr>
        <a:xfrm>
          <a:off x="7432661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Bilan</a:t>
          </a:r>
        </a:p>
      </dsp:txBody>
      <dsp:txXfrm>
        <a:off x="7432661" y="130065"/>
        <a:ext cx="2477553" cy="273137"/>
      </dsp:txXfrm>
    </dsp:sp>
    <dsp:sp modelId="{21363AED-87A0-4CA3-9D9E-072F24B450F8}">
      <dsp:nvSpPr>
        <dsp:cNvPr id="0" name=""/>
        <dsp:cNvSpPr/>
      </dsp:nvSpPr>
      <dsp:spPr>
        <a:xfrm>
          <a:off x="0" y="403203"/>
          <a:ext cx="9910215" cy="30348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7CFF39-314B-4912-8307-5B040F7E6A2E}">
      <dsp:nvSpPr>
        <dsp:cNvPr id="0" name=""/>
        <dsp:cNvSpPr/>
      </dsp:nvSpPr>
      <dsp:spPr>
        <a:xfrm>
          <a:off x="0" y="0"/>
          <a:ext cx="9910215" cy="130065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 dirty="0"/>
        </a:p>
      </dsp:txBody>
      <dsp:txXfrm>
        <a:off x="0" y="0"/>
        <a:ext cx="9910215" cy="130065"/>
      </dsp:txXfrm>
    </dsp:sp>
    <dsp:sp modelId="{9055FFCB-27A6-4003-9791-82EA62D2867D}">
      <dsp:nvSpPr>
        <dsp:cNvPr id="0" name=""/>
        <dsp:cNvSpPr/>
      </dsp:nvSpPr>
      <dsp:spPr>
        <a:xfrm>
          <a:off x="0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Etude et conception</a:t>
          </a:r>
        </a:p>
      </dsp:txBody>
      <dsp:txXfrm>
        <a:off x="0" y="130065"/>
        <a:ext cx="2477553" cy="273137"/>
      </dsp:txXfrm>
    </dsp:sp>
    <dsp:sp modelId="{6F548A9A-7FCE-4E37-B877-74F868620094}">
      <dsp:nvSpPr>
        <dsp:cNvPr id="0" name=""/>
        <dsp:cNvSpPr/>
      </dsp:nvSpPr>
      <dsp:spPr>
        <a:xfrm>
          <a:off x="2477553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Circuit électronique</a:t>
          </a:r>
        </a:p>
      </dsp:txBody>
      <dsp:txXfrm>
        <a:off x="2477553" y="130065"/>
        <a:ext cx="2477553" cy="273137"/>
      </dsp:txXfrm>
    </dsp:sp>
    <dsp:sp modelId="{2CD65C63-16C2-435E-A80C-A78E9ACFC973}">
      <dsp:nvSpPr>
        <dsp:cNvPr id="0" name=""/>
        <dsp:cNvSpPr/>
      </dsp:nvSpPr>
      <dsp:spPr>
        <a:xfrm>
          <a:off x="4955107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Programmation</a:t>
          </a:r>
        </a:p>
      </dsp:txBody>
      <dsp:txXfrm>
        <a:off x="4955107" y="130065"/>
        <a:ext cx="2477553" cy="273137"/>
      </dsp:txXfrm>
    </dsp:sp>
    <dsp:sp modelId="{7FF67B67-39DE-406F-ACCC-B2A601AFE735}">
      <dsp:nvSpPr>
        <dsp:cNvPr id="0" name=""/>
        <dsp:cNvSpPr/>
      </dsp:nvSpPr>
      <dsp:spPr>
        <a:xfrm>
          <a:off x="7432661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Bilan</a:t>
          </a:r>
        </a:p>
      </dsp:txBody>
      <dsp:txXfrm>
        <a:off x="7432661" y="130065"/>
        <a:ext cx="2477553" cy="273137"/>
      </dsp:txXfrm>
    </dsp:sp>
    <dsp:sp modelId="{21363AED-87A0-4CA3-9D9E-072F24B450F8}">
      <dsp:nvSpPr>
        <dsp:cNvPr id="0" name=""/>
        <dsp:cNvSpPr/>
      </dsp:nvSpPr>
      <dsp:spPr>
        <a:xfrm>
          <a:off x="0" y="403203"/>
          <a:ext cx="9910215" cy="30348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7CFF39-314B-4912-8307-5B040F7E6A2E}">
      <dsp:nvSpPr>
        <dsp:cNvPr id="0" name=""/>
        <dsp:cNvSpPr/>
      </dsp:nvSpPr>
      <dsp:spPr>
        <a:xfrm>
          <a:off x="0" y="0"/>
          <a:ext cx="9910215" cy="130065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 dirty="0"/>
        </a:p>
      </dsp:txBody>
      <dsp:txXfrm>
        <a:off x="0" y="0"/>
        <a:ext cx="9910215" cy="130065"/>
      </dsp:txXfrm>
    </dsp:sp>
    <dsp:sp modelId="{9055FFCB-27A6-4003-9791-82EA62D2867D}">
      <dsp:nvSpPr>
        <dsp:cNvPr id="0" name=""/>
        <dsp:cNvSpPr/>
      </dsp:nvSpPr>
      <dsp:spPr>
        <a:xfrm>
          <a:off x="0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Etude et conception</a:t>
          </a:r>
        </a:p>
      </dsp:txBody>
      <dsp:txXfrm>
        <a:off x="0" y="130065"/>
        <a:ext cx="2477553" cy="273137"/>
      </dsp:txXfrm>
    </dsp:sp>
    <dsp:sp modelId="{6F548A9A-7FCE-4E37-B877-74F868620094}">
      <dsp:nvSpPr>
        <dsp:cNvPr id="0" name=""/>
        <dsp:cNvSpPr/>
      </dsp:nvSpPr>
      <dsp:spPr>
        <a:xfrm>
          <a:off x="2477553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Circuit électronique</a:t>
          </a:r>
        </a:p>
      </dsp:txBody>
      <dsp:txXfrm>
        <a:off x="2477553" y="130065"/>
        <a:ext cx="2477553" cy="273137"/>
      </dsp:txXfrm>
    </dsp:sp>
    <dsp:sp modelId="{2CD65C63-16C2-435E-A80C-A78E9ACFC973}">
      <dsp:nvSpPr>
        <dsp:cNvPr id="0" name=""/>
        <dsp:cNvSpPr/>
      </dsp:nvSpPr>
      <dsp:spPr>
        <a:xfrm>
          <a:off x="4955107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innerShdw blurRad="114300">
            <a:prstClr val="black"/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Programmation</a:t>
          </a:r>
        </a:p>
      </dsp:txBody>
      <dsp:txXfrm>
        <a:off x="4955107" y="130065"/>
        <a:ext cx="2477553" cy="273137"/>
      </dsp:txXfrm>
    </dsp:sp>
    <dsp:sp modelId="{7FF67B67-39DE-406F-ACCC-B2A601AFE735}">
      <dsp:nvSpPr>
        <dsp:cNvPr id="0" name=""/>
        <dsp:cNvSpPr/>
      </dsp:nvSpPr>
      <dsp:spPr>
        <a:xfrm>
          <a:off x="7432661" y="130065"/>
          <a:ext cx="2477553" cy="27313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Bilan</a:t>
          </a:r>
        </a:p>
      </dsp:txBody>
      <dsp:txXfrm>
        <a:off x="7432661" y="130065"/>
        <a:ext cx="2477553" cy="273137"/>
      </dsp:txXfrm>
    </dsp:sp>
    <dsp:sp modelId="{21363AED-87A0-4CA3-9D9E-072F24B450F8}">
      <dsp:nvSpPr>
        <dsp:cNvPr id="0" name=""/>
        <dsp:cNvSpPr/>
      </dsp:nvSpPr>
      <dsp:spPr>
        <a:xfrm>
          <a:off x="0" y="403203"/>
          <a:ext cx="9910215" cy="30348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tmp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microsoft.com/office/2007/relationships/hdphoto" Target="../media/hdphoto2.wdp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7.jp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8.tmp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Projet</a:t>
            </a:r>
            <a:r>
              <a:rPr lang="en-US" dirty="0"/>
              <a:t> </a:t>
            </a:r>
            <a:r>
              <a:rPr lang="en-US" dirty="0" err="1"/>
              <a:t>robotique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Conception d’un robot</a:t>
            </a:r>
          </a:p>
        </p:txBody>
      </p:sp>
    </p:spTree>
    <p:extLst>
      <p:ext uri="{BB962C8B-B14F-4D97-AF65-F5344CB8AC3E}">
        <p14:creationId xmlns:p14="http://schemas.microsoft.com/office/powerpoint/2010/main" val="2003806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Epures</a:t>
            </a:r>
            <a:r>
              <a:rPr lang="en-US" dirty="0"/>
              <a:t> de la structure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4547009"/>
              </p:ext>
            </p:extLst>
          </p:nvPr>
        </p:nvGraphicFramePr>
        <p:xfrm>
          <a:off x="1243888" y="110359"/>
          <a:ext cx="9910215" cy="433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1976268" y="949463"/>
            <a:ext cx="3939472" cy="560918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6604287" y="1714394"/>
            <a:ext cx="3754220" cy="534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20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ETUDE Des </a:t>
            </a:r>
            <a:r>
              <a:rPr lang="en-US" dirty="0" err="1"/>
              <a:t>virages</a:t>
            </a:r>
            <a:endParaRPr lang="en-US" dirty="0"/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6291426"/>
              </p:ext>
            </p:extLst>
          </p:nvPr>
        </p:nvGraphicFramePr>
        <p:xfrm>
          <a:off x="1243888" y="110359"/>
          <a:ext cx="9910215" cy="433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Image 3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1936322" y="1061758"/>
            <a:ext cx="4603748" cy="598861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ZoneTexte 5"/>
              <p:cNvSpPr txBox="1"/>
              <p:nvPr/>
            </p:nvSpPr>
            <p:spPr>
              <a:xfrm>
                <a:off x="7334979" y="2468846"/>
                <a:ext cx="4490676" cy="20204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Rayon de </a:t>
                </a:r>
                <a:r>
                  <a:rPr lang="fr-FR" dirty="0"/>
                  <a:t>braquage</a:t>
                </a:r>
                <a:r>
                  <a:rPr lang="en-US" dirty="0"/>
                  <a:t> :</a:t>
                </a:r>
              </a:p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fr-FR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fr-FR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𝑏𝑟𝑎𝑞𝑢𝑎𝑔𝑒</m:t>
                        </m:r>
                      </m:sub>
                    </m:sSub>
                    <m:r>
                      <a:rPr lang="fr-FR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fr-FR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tan</m:t>
                            </m:r>
                          </m:e>
                          <m:sup>
                            <m:r>
                              <a:rPr lang="fr-FR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p>
                        </m:sSup>
                      </m:fName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fr-FR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num>
                          <m:den>
                            <m:r>
                              <a:rPr lang="fr-FR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</m:den>
                        </m:f>
                      </m:e>
                    </m:func>
                    <m:r>
                      <a:rPr lang="fr-FR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fr-FR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tan</m:t>
                            </m:r>
                          </m:e>
                          <m:sup>
                            <m:r>
                              <a:rPr lang="fr-FR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p>
                        </m:sSup>
                      </m:fName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fr-FR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17</m:t>
                            </m:r>
                          </m:num>
                          <m:den>
                            <m:r>
                              <a:rPr lang="fr-FR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20</m:t>
                            </m:r>
                          </m:den>
                        </m:f>
                      </m:e>
                    </m:func>
                    <m:r>
                      <a:rPr lang="fr-FR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fr-FR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unc>
                      <m:funcPr>
                        <m:ctrlPr>
                          <a:rPr lang="en-US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fr-FR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tan</m:t>
                            </m:r>
                          </m:e>
                          <m:sup>
                            <m:r>
                              <a:rPr lang="fr-FR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p>
                        </m:sSup>
                      </m:fName>
                      <m:e>
                        <m:r>
                          <a:rPr lang="fr-FR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0.85= </m:t>
                        </m:r>
                      </m:e>
                    </m:func>
                  </m:oMath>
                </a14:m>
                <a:r>
                  <a:rPr lang="en-US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40°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6" name="ZoneTexte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4979" y="2468846"/>
                <a:ext cx="4490676" cy="2020425"/>
              </a:xfrm>
              <a:prstGeom prst="rect">
                <a:avLst/>
              </a:prstGeom>
              <a:blipFill>
                <a:blip r:embed="rId9"/>
                <a:stretch>
                  <a:fillRect l="-1085" t="-1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1255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ELECTRONIQUE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1040843"/>
              </p:ext>
            </p:extLst>
          </p:nvPr>
        </p:nvGraphicFramePr>
        <p:xfrm>
          <a:off x="1243888" y="110359"/>
          <a:ext cx="9910215" cy="433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Imag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8440" y="1681842"/>
            <a:ext cx="6291943" cy="471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379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PROGRAMMATION DE LA CARTE ARDUINO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9765019"/>
              </p:ext>
            </p:extLst>
          </p:nvPr>
        </p:nvGraphicFramePr>
        <p:xfrm>
          <a:off x="1243888" y="110359"/>
          <a:ext cx="9910215" cy="433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3178" y="1793630"/>
            <a:ext cx="9051633" cy="471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8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BILAN DU </a:t>
            </a:r>
            <a:r>
              <a:rPr lang="en-US" dirty="0" err="1"/>
              <a:t>projet</a:t>
            </a:r>
            <a:endParaRPr lang="en-US" dirty="0"/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6573955"/>
              </p:ext>
            </p:extLst>
          </p:nvPr>
        </p:nvGraphicFramePr>
        <p:xfrm>
          <a:off x="1243888" y="110359"/>
          <a:ext cx="9910215" cy="433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ZoneTexte 2"/>
          <p:cNvSpPr txBox="1"/>
          <p:nvPr/>
        </p:nvSpPr>
        <p:spPr>
          <a:xfrm>
            <a:off x="1243888" y="1890346"/>
            <a:ext cx="1000147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400" dirty="0"/>
              <a:t>Mise</a:t>
            </a:r>
            <a:r>
              <a:rPr lang="en-US" sz="2400" dirty="0"/>
              <a:t> </a:t>
            </a:r>
            <a:r>
              <a:rPr lang="fr-FR" sz="2400" dirty="0"/>
              <a:t>en</a:t>
            </a:r>
            <a:r>
              <a:rPr lang="en-US" sz="2400" dirty="0"/>
              <a:t> </a:t>
            </a:r>
            <a:r>
              <a:rPr lang="fr-FR" sz="2400" dirty="0"/>
              <a:t>pratique des connaissances acquises durant les </a:t>
            </a:r>
            <a:r>
              <a:rPr lang="fr-FR" sz="2400" dirty="0" err="1"/>
              <a:t>PROSITs</a:t>
            </a:r>
            <a:endParaRPr lang="fr-FR" sz="24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400" dirty="0"/>
              <a:t>Bonne organisation de l’équipe projet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400" dirty="0"/>
              <a:t>Objectifs fixés atteints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400" dirty="0"/>
              <a:t>Mise à profit des compétences de chacun des membres de l’équipe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400" dirty="0"/>
              <a:t>Améliorations et évolutions possibles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865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ouge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158</TotalTime>
  <Words>102</Words>
  <Application>Microsoft Office PowerPoint</Application>
  <PresentationFormat>Grand écran</PresentationFormat>
  <Paragraphs>35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Cambria Math</vt:lpstr>
      <vt:lpstr>Times New Roman</vt:lpstr>
      <vt:lpstr>Trebuchet MS</vt:lpstr>
      <vt:lpstr>Tw Cen MT</vt:lpstr>
      <vt:lpstr>Circuit</vt:lpstr>
      <vt:lpstr>Projet robotique</vt:lpstr>
      <vt:lpstr>Epures de la structure</vt:lpstr>
      <vt:lpstr>ETUDE Des virages</vt:lpstr>
      <vt:lpstr>CIRCUIT ELECTRONIQUE</vt:lpstr>
      <vt:lpstr>PROGRAMMATION DE LA CARTE ARDUINO</vt:lpstr>
      <vt:lpstr>BILAN DU projet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robotique</dc:title>
  <dc:creator>Lecomte Alexandre</dc:creator>
  <cp:lastModifiedBy>Lecomte Alexandre</cp:lastModifiedBy>
  <cp:revision>8</cp:revision>
  <dcterms:created xsi:type="dcterms:W3CDTF">2017-05-13T18:37:24Z</dcterms:created>
  <dcterms:modified xsi:type="dcterms:W3CDTF">2017-05-14T12:35:39Z</dcterms:modified>
</cp:coreProperties>
</file>

<file path=docProps/thumbnail.jpeg>
</file>